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8.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9.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63.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11" r:id="rId14"/>
    <p:sldMasterId id="2147483825" r:id="rId15"/>
    <p:sldMasterId id="2147483853" r:id="rId16"/>
    <p:sldMasterId id="2147483880" r:id="rId17"/>
    <p:sldMasterId id="2147483898" r:id="rId18"/>
    <p:sldMasterId id="2147483915" r:id="rId19"/>
    <p:sldMasterId id="2147483927" r:id="rId20"/>
  </p:sldMasterIdLst>
  <p:notesMasterIdLst>
    <p:notesMasterId r:id="rId150"/>
  </p:notesMasterIdLst>
  <p:handoutMasterIdLst>
    <p:handoutMasterId r:id="rId151"/>
  </p:handoutMasterIdLst>
  <p:sldIdLst>
    <p:sldId id="3330" r:id="rId21"/>
    <p:sldId id="830" r:id="rId22"/>
    <p:sldId id="2414" r:id="rId23"/>
    <p:sldId id="2415" r:id="rId24"/>
    <p:sldId id="2416" r:id="rId25"/>
    <p:sldId id="2616" r:id="rId26"/>
    <p:sldId id="2417" r:id="rId27"/>
    <p:sldId id="2418" r:id="rId28"/>
    <p:sldId id="2419" r:id="rId29"/>
    <p:sldId id="2866" r:id="rId30"/>
    <p:sldId id="3510" r:id="rId31"/>
    <p:sldId id="3018" r:id="rId32"/>
    <p:sldId id="2617" r:id="rId33"/>
    <p:sldId id="2618" r:id="rId34"/>
    <p:sldId id="2619" r:id="rId35"/>
    <p:sldId id="2620" r:id="rId36"/>
    <p:sldId id="3166" r:id="rId37"/>
    <p:sldId id="3015" r:id="rId38"/>
    <p:sldId id="2621" r:id="rId39"/>
    <p:sldId id="2622" r:id="rId40"/>
    <p:sldId id="3167" r:id="rId41"/>
    <p:sldId id="2870" r:id="rId42"/>
    <p:sldId id="2420" r:id="rId43"/>
    <p:sldId id="2634" r:id="rId44"/>
    <p:sldId id="2623" r:id="rId45"/>
    <p:sldId id="2624" r:id="rId46"/>
    <p:sldId id="3168" r:id="rId47"/>
    <p:sldId id="2625" r:id="rId48"/>
    <p:sldId id="2424" r:id="rId49"/>
    <p:sldId id="3169" r:id="rId50"/>
    <p:sldId id="2421" r:id="rId51"/>
    <p:sldId id="2422" r:id="rId52"/>
    <p:sldId id="2626" r:id="rId53"/>
    <p:sldId id="2423" r:id="rId54"/>
    <p:sldId id="3170" r:id="rId55"/>
    <p:sldId id="2425" r:id="rId56"/>
    <p:sldId id="2630" r:id="rId57"/>
    <p:sldId id="2631" r:id="rId58"/>
    <p:sldId id="3172" r:id="rId59"/>
    <p:sldId id="2633" r:id="rId60"/>
    <p:sldId id="2426" r:id="rId61"/>
    <p:sldId id="3173" r:id="rId62"/>
    <p:sldId id="2635" r:id="rId63"/>
    <p:sldId id="2636" r:id="rId64"/>
    <p:sldId id="2872" r:id="rId65"/>
    <p:sldId id="2637" r:id="rId66"/>
    <p:sldId id="2638" r:id="rId67"/>
    <p:sldId id="2429" r:id="rId68"/>
    <p:sldId id="3017" r:id="rId69"/>
    <p:sldId id="2430" r:id="rId70"/>
    <p:sldId id="3174" r:id="rId71"/>
    <p:sldId id="2436" r:id="rId72"/>
    <p:sldId id="2427" r:id="rId73"/>
    <p:sldId id="2639" r:id="rId74"/>
    <p:sldId id="2642" r:id="rId75"/>
    <p:sldId id="2641" r:id="rId76"/>
    <p:sldId id="3175" r:id="rId77"/>
    <p:sldId id="2643" r:id="rId78"/>
    <p:sldId id="2431" r:id="rId79"/>
    <p:sldId id="3019" r:id="rId80"/>
    <p:sldId id="3176" r:id="rId81"/>
    <p:sldId id="2873" r:id="rId82"/>
    <p:sldId id="2432" r:id="rId83"/>
    <p:sldId id="2439" r:id="rId84"/>
    <p:sldId id="2448" r:id="rId85"/>
    <p:sldId id="2644" r:id="rId86"/>
    <p:sldId id="3177" r:id="rId87"/>
    <p:sldId id="2645" r:id="rId88"/>
    <p:sldId id="2649" r:id="rId89"/>
    <p:sldId id="2650" r:id="rId90"/>
    <p:sldId id="2646" r:id="rId91"/>
    <p:sldId id="2874" r:id="rId92"/>
    <p:sldId id="2438" r:id="rId93"/>
    <p:sldId id="2434" r:id="rId94"/>
    <p:sldId id="2435" r:id="rId95"/>
    <p:sldId id="3178" r:id="rId96"/>
    <p:sldId id="3629" r:id="rId97"/>
    <p:sldId id="2651" r:id="rId98"/>
    <p:sldId id="2652" r:id="rId99"/>
    <p:sldId id="3628" r:id="rId100"/>
    <p:sldId id="2440" r:id="rId101"/>
    <p:sldId id="2441" r:id="rId102"/>
    <p:sldId id="3179" r:id="rId103"/>
    <p:sldId id="2442" r:id="rId104"/>
    <p:sldId id="2653" r:id="rId105"/>
    <p:sldId id="2654" r:id="rId106"/>
    <p:sldId id="3180" r:id="rId107"/>
    <p:sldId id="2443" r:id="rId108"/>
    <p:sldId id="2655" r:id="rId109"/>
    <p:sldId id="3181" r:id="rId110"/>
    <p:sldId id="2444" r:id="rId111"/>
    <p:sldId id="2445" r:id="rId112"/>
    <p:sldId id="2657" r:id="rId113"/>
    <p:sldId id="3182" r:id="rId114"/>
    <p:sldId id="2446" r:id="rId115"/>
    <p:sldId id="3183" r:id="rId116"/>
    <p:sldId id="2658" r:id="rId117"/>
    <p:sldId id="2659" r:id="rId118"/>
    <p:sldId id="2660" r:id="rId119"/>
    <p:sldId id="2661" r:id="rId120"/>
    <p:sldId id="2452" r:id="rId121"/>
    <p:sldId id="2451" r:id="rId122"/>
    <p:sldId id="3185" r:id="rId123"/>
    <p:sldId id="2663" r:id="rId124"/>
    <p:sldId id="2664" r:id="rId125"/>
    <p:sldId id="2665" r:id="rId126"/>
    <p:sldId id="3186" r:id="rId127"/>
    <p:sldId id="2453" r:id="rId128"/>
    <p:sldId id="2666" r:id="rId129"/>
    <p:sldId id="2667" r:id="rId130"/>
    <p:sldId id="2399" r:id="rId131"/>
    <p:sldId id="3187" r:id="rId132"/>
    <p:sldId id="2668" r:id="rId133"/>
    <p:sldId id="2670" r:id="rId134"/>
    <p:sldId id="2671" r:id="rId135"/>
    <p:sldId id="3188" r:id="rId136"/>
    <p:sldId id="2672" r:id="rId137"/>
    <p:sldId id="2673" r:id="rId138"/>
    <p:sldId id="2674" r:id="rId139"/>
    <p:sldId id="3189" r:id="rId140"/>
    <p:sldId id="2454" r:id="rId141"/>
    <p:sldId id="3631" r:id="rId142"/>
    <p:sldId id="2455" r:id="rId143"/>
    <p:sldId id="3632" r:id="rId144"/>
    <p:sldId id="3633" r:id="rId145"/>
    <p:sldId id="3688" r:id="rId146"/>
    <p:sldId id="3681" r:id="rId147"/>
    <p:sldId id="3689" r:id="rId148"/>
    <p:sldId id="3690" r:id="rId149"/>
  </p:sldIdLst>
  <p:sldSz cx="9144000" cy="5143500" type="screen16x9"/>
  <p:notesSz cx="6858000" cy="9144000"/>
  <p:defaultTextStyle>
    <a:defPPr>
      <a:defRPr lang="zh-CN"/>
    </a:defPPr>
    <a:lvl1pPr marL="0" lvl="0"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1pPr>
    <a:lvl2pPr marL="457200" lvl="1"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2pPr>
    <a:lvl3pPr marL="914400" lvl="2"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3pPr>
    <a:lvl4pPr marL="1371600" lvl="3"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4pPr>
    <a:lvl5pPr marL="1828800" lvl="4"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5pPr>
    <a:lvl6pPr marL="2286000" lvl="5"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6pPr>
    <a:lvl7pPr marL="2743200" lvl="6"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7pPr>
    <a:lvl8pPr marL="3200400" lvl="7"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8pPr>
    <a:lvl9pPr marL="3657600" lvl="8" indent="0" algn="l" defTabSz="914400" rtl="0" eaLnBrk="1" fontAlgn="base" latinLnBrk="0" hangingPunct="1">
      <a:lnSpc>
        <a:spcPct val="115000"/>
      </a:lnSpc>
      <a:spcBef>
        <a:spcPct val="0"/>
      </a:spcBef>
      <a:spcAft>
        <a:spcPct val="0"/>
      </a:spcAft>
      <a:buFont typeface="Arial" panose="020B0604020202090204" pitchFamily="34" charset="0"/>
      <a:buNone/>
      <a:defRPr sz="6200" b="0" i="0" u="none" kern="1200" baseline="0">
        <a:solidFill>
          <a:srgbClr val="FFFF00"/>
        </a:solidFill>
        <a:latin typeface="新宋体" panose="02010609030101010101" pitchFamily="49" charset="-122"/>
        <a:ea typeface="新宋体" panose="02010609030101010101" pitchFamily="49" charset="-122"/>
        <a:cs typeface="+mn-cs"/>
      </a:defRPr>
    </a:lvl9pPr>
  </p:defaultTextStyle>
  <p:extLst>
    <p:ext uri="{EFAFB233-063F-42B5-8137-9DF3F51BA10A}">
      <p15:sldGuideLst xmlns="" xmlns:p15="http://schemas.microsoft.com/office/powerpoint/2012/main">
        <p15:guide id="1" orient="horz" pos="1526">
          <p15:clr>
            <a:srgbClr val="A4A3A4"/>
          </p15:clr>
        </p15:guide>
        <p15:guide id="2" pos="29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7" name="联想" initials="联" lastIdx="1" clrIdx="6"/>
  <p:cmAuthor id="1" name="z" initials="z" lastIdx="1" clrIdx="0"/>
  <p:cmAuthor id="2" name="Liz Beatty" initials="L" lastIdx="48" clrIdx="1"/>
  <p:cmAuthor id="3" name="Tina Woods" initials="T" lastIdx="5" clrIdx="2"/>
  <p:cmAuthor id="4" name="User" initials="U" lastIdx="10" clrIdx="0"/>
  <p:cmAuthor id="5" name="appl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1788"/>
    <a:srgbClr val="FF0000"/>
    <a:srgbClr val="00AFFF"/>
    <a:srgbClr val="838BA1"/>
    <a:srgbClr val="FDA8A8"/>
    <a:srgbClr val="FFFFFF"/>
    <a:srgbClr val="FA4848"/>
    <a:srgbClr val="39FF8D"/>
    <a:srgbClr val="00A248"/>
    <a:srgbClr val="F76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3"/>
    <p:restoredTop sz="87758"/>
  </p:normalViewPr>
  <p:slideViewPr>
    <p:cSldViewPr showGuides="1">
      <p:cViewPr varScale="1">
        <p:scale>
          <a:sx n="133" d="100"/>
          <a:sy n="133" d="100"/>
        </p:scale>
        <p:origin x="-960" y="-84"/>
      </p:cViewPr>
      <p:guideLst>
        <p:guide orient="horz" pos="1526"/>
        <p:guide pos="2982"/>
      </p:guideLst>
    </p:cSldViewPr>
  </p:slideViewPr>
  <p:notesTextViewPr>
    <p:cViewPr>
      <p:scale>
        <a:sx n="100" d="100"/>
        <a:sy n="100" d="100"/>
      </p:scale>
      <p:origin x="0" y="0"/>
    </p:cViewPr>
  </p:notesTextViewPr>
  <p:sorterViewPr showFormatting="0">
    <p:cViewPr>
      <p:scale>
        <a:sx n="66" d="100"/>
        <a:sy n="66" d="100"/>
      </p:scale>
      <p:origin x="0" y="0"/>
    </p:cViewPr>
  </p:sorterViewPr>
  <p:gridSpacing cx="72003" cy="72003"/>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33" Type="http://schemas.openxmlformats.org/officeDocument/2006/relationships/slide" Target="slides/slide113.xml"/><Relationship Id="rId138" Type="http://schemas.openxmlformats.org/officeDocument/2006/relationships/slide" Target="slides/slide118.xml"/><Relationship Id="rId154"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28" Type="http://schemas.openxmlformats.org/officeDocument/2006/relationships/slide" Target="slides/slide108.xml"/><Relationship Id="rId144" Type="http://schemas.openxmlformats.org/officeDocument/2006/relationships/slide" Target="slides/slide124.xml"/><Relationship Id="rId149" Type="http://schemas.openxmlformats.org/officeDocument/2006/relationships/slide" Target="slides/slide12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slide" Target="slides/slide98.xml"/><Relationship Id="rId134" Type="http://schemas.openxmlformats.org/officeDocument/2006/relationships/slide" Target="slides/slide114.xml"/><Relationship Id="rId139" Type="http://schemas.openxmlformats.org/officeDocument/2006/relationships/slide" Target="slides/slide119.xml"/><Relationship Id="rId80" Type="http://schemas.openxmlformats.org/officeDocument/2006/relationships/slide" Target="slides/slide60.xml"/><Relationship Id="rId85" Type="http://schemas.openxmlformats.org/officeDocument/2006/relationships/slide" Target="slides/slide65.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slide" Target="slides/slide88.xml"/><Relationship Id="rId116" Type="http://schemas.openxmlformats.org/officeDocument/2006/relationships/slide" Target="slides/slide96.xml"/><Relationship Id="rId124" Type="http://schemas.openxmlformats.org/officeDocument/2006/relationships/slide" Target="slides/slide104.xml"/><Relationship Id="rId129" Type="http://schemas.openxmlformats.org/officeDocument/2006/relationships/slide" Target="slides/slide109.xml"/><Relationship Id="rId137" Type="http://schemas.openxmlformats.org/officeDocument/2006/relationships/slide" Target="slides/slide11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11" Type="http://schemas.openxmlformats.org/officeDocument/2006/relationships/slide" Target="slides/slide91.xml"/><Relationship Id="rId132" Type="http://schemas.openxmlformats.org/officeDocument/2006/relationships/slide" Target="slides/slide112.xml"/><Relationship Id="rId140" Type="http://schemas.openxmlformats.org/officeDocument/2006/relationships/slide" Target="slides/slide120.xml"/><Relationship Id="rId145" Type="http://schemas.openxmlformats.org/officeDocument/2006/relationships/slide" Target="slides/slide125.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slide" Target="slides/slide94.xml"/><Relationship Id="rId119" Type="http://schemas.openxmlformats.org/officeDocument/2006/relationships/slide" Target="slides/slide99.xml"/><Relationship Id="rId127"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130" Type="http://schemas.openxmlformats.org/officeDocument/2006/relationships/slide" Target="slides/slide110.xml"/><Relationship Id="rId135" Type="http://schemas.openxmlformats.org/officeDocument/2006/relationships/slide" Target="slides/slide115.xml"/><Relationship Id="rId143" Type="http://schemas.openxmlformats.org/officeDocument/2006/relationships/slide" Target="slides/slide123.xml"/><Relationship Id="rId148" Type="http://schemas.openxmlformats.org/officeDocument/2006/relationships/slide" Target="slides/slide128.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141" Type="http://schemas.openxmlformats.org/officeDocument/2006/relationships/slide" Target="slides/slide121.xml"/><Relationship Id="rId146" Type="http://schemas.openxmlformats.org/officeDocument/2006/relationships/slide" Target="slides/slide126.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slide" Target="slides/slide111.xml"/><Relationship Id="rId136" Type="http://schemas.openxmlformats.org/officeDocument/2006/relationships/slide" Target="slides/slide116.xml"/><Relationship Id="rId61" Type="http://schemas.openxmlformats.org/officeDocument/2006/relationships/slide" Target="slides/slide41.xml"/><Relationship Id="rId82" Type="http://schemas.openxmlformats.org/officeDocument/2006/relationships/slide" Target="slides/slide62.xml"/><Relationship Id="rId152"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26" Type="http://schemas.openxmlformats.org/officeDocument/2006/relationships/slide" Target="slides/slide106.xml"/><Relationship Id="rId147" Type="http://schemas.openxmlformats.org/officeDocument/2006/relationships/slide" Target="slides/slide12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142" Type="http://schemas.openxmlformats.org/officeDocument/2006/relationships/slide" Target="slides/slide12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buFontTx/>
              <a:buNone/>
              <a:defRPr sz="12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4438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lnSpc>
                <a:spcPct val="100000"/>
              </a:lnSpc>
              <a:buFontTx/>
              <a:buNone/>
              <a:defRPr sz="1200">
                <a:solidFill>
                  <a:schemeClr val="tx1"/>
                </a:solidFill>
                <a:latin typeface="Tw Cen MT" panose="020B0602020104020603" pitchFamily="34" charset="0"/>
                <a:ea typeface="华文仿宋" panose="020106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4438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lnSpc>
                <a:spcPct val="100000"/>
              </a:lnSpc>
              <a:buFontTx/>
              <a:buNone/>
              <a:defRPr sz="12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44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lnSpc>
                <a:spcPct val="100000"/>
              </a:lnSpc>
            </a:pPr>
            <a:fld id="{9A0DB2DC-4C9A-4742-B13C-FB6460FD3503}" type="slidenum">
              <a:rPr lang="zh-CN" altLang="en-US" sz="1200" strike="noStrike" noProof="1" dirty="0">
                <a:solidFill>
                  <a:schemeClr val="tx1"/>
                </a:solidFill>
                <a:latin typeface="Tw Cen MT" panose="020B0602020104020603" pitchFamily="34" charset="0"/>
                <a:ea typeface="华文仿宋" panose="02010600040101010101" pitchFamily="2" charset="-122"/>
                <a:cs typeface="+mn-cs"/>
              </a:rPr>
              <a:t>‹#›</a:t>
            </a:fld>
            <a:endParaRPr lang="zh-CN" altLang="en-US" sz="1200" strike="noStrike" noProof="1">
              <a:solidFill>
                <a:schemeClr val="tx1"/>
              </a:solidFill>
              <a:latin typeface="Tw Cen MT" panose="020B0602020104020603" pitchFamily="34" charset="0"/>
              <a:ea typeface="华文仿宋" panose="02010600040101010101" pitchFamily="2" charset="-122"/>
            </a:endParaRPr>
          </a:p>
        </p:txBody>
      </p:sp>
    </p:spTree>
    <p:extLst>
      <p:ext uri="{BB962C8B-B14F-4D97-AF65-F5344CB8AC3E}">
        <p14:creationId xmlns:p14="http://schemas.microsoft.com/office/powerpoint/2010/main" val="269959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76250" y="684213"/>
            <a:ext cx="2971800" cy="457200"/>
          </a:xfrm>
          <a:prstGeom prst="rect">
            <a:avLst/>
          </a:prstGeom>
        </p:spPr>
        <p:txBody>
          <a:bodyPr vert="horz" wrap="square" lIns="91440" tIns="45720" rIns="91440" bIns="45720" numCol="1" anchor="t" anchorCtr="0" compatLnSpc="1"/>
          <a:lstStyle>
            <a:lvl1pPr algn="l">
              <a:lnSpc>
                <a:spcPct val="100000"/>
              </a:lnSpc>
              <a:buFontTx/>
              <a:buNone/>
              <a:defRPr sz="1200">
                <a:solidFill>
                  <a:schemeClr val="tx1"/>
                </a:solidFill>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lnSpc>
                <a:spcPct val="100000"/>
              </a:lnSpc>
              <a:spcBef>
                <a:spcPts val="0"/>
              </a:spcBef>
              <a:spcAft>
                <a:spcPts val="0"/>
              </a:spcAft>
              <a:buFontTx/>
              <a:buNone/>
              <a:defRPr lang="zh-CN" sz="1200">
                <a:solidFill>
                  <a:schemeClr val="tx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lgn="l">
              <a:lnSpc>
                <a:spcPct val="100000"/>
              </a:lnSpc>
              <a:buFontTx/>
              <a:buNone/>
              <a:defRPr sz="1200">
                <a:solidFill>
                  <a:schemeClr val="tx1"/>
                </a:solidFill>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lnSpc>
                <a:spcPct val="100000"/>
              </a:lnSpc>
            </a:pPr>
            <a:fld id="{9A0DB2DC-4C9A-4742-B13C-FB6460FD3503}" type="slidenum">
              <a:rPr lang="en-US" altLang="zh-CN" sz="1200" strike="noStrike" noProof="1" dirty="0">
                <a:solidFill>
                  <a:schemeClr val="tx1"/>
                </a:solidFill>
                <a:latin typeface="Calibri" panose="020F0502020204030204" pitchFamily="34" charset="0"/>
                <a:ea typeface="宋体" panose="02010600030101010101" pitchFamily="2" charset="-122"/>
                <a:cs typeface="+mn-cs"/>
              </a:rPr>
              <a:t>‹#›</a:t>
            </a:fld>
            <a:endParaRPr lang="en-US" altLang="zh-CN" sz="1200" strike="noStrike" noProof="1">
              <a:solidFill>
                <a:schemeClr val="tx1"/>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947799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lang="zh-CN" sz="1200" kern="1200">
        <a:solidFill>
          <a:schemeClr val="tx1"/>
        </a:solidFill>
        <a:latin typeface="+mn-lt"/>
        <a:ea typeface="+mn-ea"/>
        <a:cs typeface="+mn-cs"/>
      </a:defRPr>
    </a:lvl1pPr>
    <a:lvl2pPr marL="457200" algn="l" rtl="0" eaLnBrk="0" fontAlgn="base" hangingPunct="0">
      <a:spcBef>
        <a:spcPct val="30000"/>
      </a:spcBef>
      <a:spcAft>
        <a:spcPct val="0"/>
      </a:spcAft>
      <a:defRPr lang="zh-CN" sz="1200" kern="1200">
        <a:solidFill>
          <a:schemeClr val="tx1"/>
        </a:solidFill>
        <a:latin typeface="+mn-lt"/>
        <a:ea typeface="+mn-ea"/>
        <a:cs typeface="+mn-cs"/>
      </a:defRPr>
    </a:lvl2pPr>
    <a:lvl3pPr marL="914400" algn="l" rtl="0" eaLnBrk="0" fontAlgn="base" hangingPunct="0">
      <a:spcBef>
        <a:spcPct val="30000"/>
      </a:spcBef>
      <a:spcAft>
        <a:spcPct val="0"/>
      </a:spcAft>
      <a:defRPr lang="zh-CN" sz="1200" kern="1200">
        <a:solidFill>
          <a:schemeClr val="tx1"/>
        </a:solidFill>
        <a:latin typeface="+mn-lt"/>
        <a:ea typeface="+mn-ea"/>
        <a:cs typeface="+mn-cs"/>
      </a:defRPr>
    </a:lvl3pPr>
    <a:lvl4pPr marL="1371600" algn="l" rtl="0" eaLnBrk="0" fontAlgn="base" hangingPunct="0">
      <a:spcBef>
        <a:spcPct val="30000"/>
      </a:spcBef>
      <a:spcAft>
        <a:spcPct val="0"/>
      </a:spcAft>
      <a:defRPr lang="zh-CN" sz="1200" kern="1200">
        <a:solidFill>
          <a:schemeClr val="tx1"/>
        </a:solidFill>
        <a:latin typeface="+mn-lt"/>
        <a:ea typeface="+mn-ea"/>
        <a:cs typeface="+mn-cs"/>
      </a:defRPr>
    </a:lvl4pPr>
    <a:lvl5pPr marL="1828800" algn="l" rtl="0" eaLnBrk="0" fontAlgn="base" hangingPunct="0">
      <a:spcBef>
        <a:spcPct val="30000"/>
      </a:spcBef>
      <a:spcAft>
        <a:spcPct val="0"/>
      </a:spcAft>
      <a:defRPr lang="zh-CN" sz="1200" kern="1200">
        <a:solidFill>
          <a:schemeClr val="tx1"/>
        </a:solidFill>
        <a:latin typeface="+mn-lt"/>
        <a:ea typeface="+mn-ea"/>
        <a:cs typeface="+mn-cs"/>
      </a:defRPr>
    </a:lvl5pPr>
    <a:lvl6pPr marL="2286000" algn="l" rtl="0" latinLnBrk="0">
      <a:defRPr lang="zh-CN" sz="1200" kern="1200">
        <a:solidFill>
          <a:schemeClr val="tx1"/>
        </a:solidFill>
        <a:latin typeface="+mn-lt"/>
        <a:ea typeface="+mn-ea"/>
        <a:cs typeface="+mn-cs"/>
      </a:defRPr>
    </a:lvl6pPr>
    <a:lvl7pPr marL="2743200" algn="l" rtl="0" latinLnBrk="0">
      <a:defRPr lang="zh-CN" sz="1200" kern="1200">
        <a:solidFill>
          <a:schemeClr val="tx1"/>
        </a:solidFill>
        <a:latin typeface="+mn-lt"/>
        <a:ea typeface="+mn-ea"/>
        <a:cs typeface="+mn-cs"/>
      </a:defRPr>
    </a:lvl7pPr>
    <a:lvl8pPr marL="3200400" algn="l" rtl="0" latinLnBrk="0">
      <a:defRPr lang="zh-CN" sz="1200" kern="1200">
        <a:solidFill>
          <a:schemeClr val="tx1"/>
        </a:solidFill>
        <a:latin typeface="+mn-lt"/>
        <a:ea typeface="+mn-ea"/>
        <a:cs typeface="+mn-cs"/>
      </a:defRPr>
    </a:lvl8pPr>
    <a:lvl9pPr marL="3657600" algn="l" rtl="0" latinLnBrk="0">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幻灯片图像占位符 1"/>
          <p:cNvSpPr>
            <a:spLocks noGrp="1" noRot="1" noChangeAspect="1" noTextEdit="1"/>
          </p:cNvSpPr>
          <p:nvPr>
            <p:ph type="sldImg"/>
          </p:nvPr>
        </p:nvSpPr>
        <p:spPr>
          <a:ln>
            <a:solidFill>
              <a:srgbClr val="000000"/>
            </a:solidFill>
            <a:miter/>
          </a:ln>
        </p:spPr>
      </p:sp>
      <p:sp>
        <p:nvSpPr>
          <p:cNvPr id="17920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79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a:solidFill>
              <a:srgbClr val="000000">
                <a:alpha val="100000"/>
              </a:srgbClr>
            </a:solidFill>
            <a:miter lim="800000"/>
          </a:ln>
        </p:spPr>
      </p:sp>
      <p:sp>
        <p:nvSpPr>
          <p:cNvPr id="21913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19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15</a:t>
            </a:fld>
            <a:endParaRPr lang="zh-CN" altLang="en-US" sz="1800" dirty="0">
              <a:solidFill>
                <a:schemeClr val="tx1"/>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幻灯片图像占位符 1"/>
          <p:cNvSpPr>
            <a:spLocks noGrp="1" noRot="1" noChangeAspect="1" noTextEdit="1"/>
          </p:cNvSpPr>
          <p:nvPr>
            <p:ph type="sldImg"/>
          </p:nvPr>
        </p:nvSpPr>
        <p:spPr>
          <a:ln>
            <a:solidFill>
              <a:srgbClr val="000000"/>
            </a:solidFill>
            <a:miter/>
          </a:ln>
        </p:spPr>
      </p:sp>
      <p:sp>
        <p:nvSpPr>
          <p:cNvPr id="43929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39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幻灯片图像占位符 1"/>
          <p:cNvSpPr>
            <a:spLocks noGrp="1" noRot="1" noChangeAspect="1" noTextEdit="1"/>
          </p:cNvSpPr>
          <p:nvPr>
            <p:ph type="sldImg"/>
          </p:nvPr>
        </p:nvSpPr>
        <p:spPr>
          <a:ln>
            <a:solidFill>
              <a:srgbClr val="000000"/>
            </a:solidFill>
            <a:miter/>
          </a:ln>
        </p:spPr>
      </p:sp>
      <p:sp>
        <p:nvSpPr>
          <p:cNvPr id="44134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41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幻灯片图像占位符 1"/>
          <p:cNvSpPr>
            <a:spLocks noGrp="1" noRot="1" noChangeAspect="1" noTextEdit="1"/>
          </p:cNvSpPr>
          <p:nvPr>
            <p:ph type="sldImg"/>
          </p:nvPr>
        </p:nvSpPr>
        <p:spPr>
          <a:ln>
            <a:solidFill>
              <a:srgbClr val="000000"/>
            </a:solidFill>
            <a:miter/>
          </a:ln>
        </p:spPr>
      </p:sp>
      <p:sp>
        <p:nvSpPr>
          <p:cNvPr id="44339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43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幻灯片图像占位符 1"/>
          <p:cNvSpPr>
            <a:spLocks noGrp="1" noRot="1" noChangeAspect="1" noTextEdit="1"/>
          </p:cNvSpPr>
          <p:nvPr>
            <p:ph type="sldImg"/>
          </p:nvPr>
        </p:nvSpPr>
        <p:spPr>
          <a:ln>
            <a:solidFill>
              <a:srgbClr val="000000"/>
            </a:solidFill>
            <a:miter/>
          </a:ln>
        </p:spPr>
      </p:sp>
      <p:sp>
        <p:nvSpPr>
          <p:cNvPr id="31539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15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幻灯片图像占位符 1"/>
          <p:cNvSpPr>
            <a:spLocks noGrp="1" noRot="1" noChangeAspect="1" noTextEdit="1"/>
          </p:cNvSpPr>
          <p:nvPr>
            <p:ph type="sldImg"/>
          </p:nvPr>
        </p:nvSpPr>
        <p:spPr>
          <a:ln>
            <a:solidFill>
              <a:srgbClr val="000000"/>
            </a:solidFill>
            <a:miter/>
          </a:ln>
        </p:spPr>
      </p:sp>
      <p:sp>
        <p:nvSpPr>
          <p:cNvPr id="437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37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幻灯片图像占位符 1"/>
          <p:cNvSpPr>
            <a:spLocks noGrp="1" noRot="1" noChangeAspect="1" noTextEdit="1"/>
          </p:cNvSpPr>
          <p:nvPr>
            <p:ph type="sldImg"/>
          </p:nvPr>
        </p:nvSpPr>
        <p:spPr>
          <a:ln>
            <a:solidFill>
              <a:srgbClr val="000000"/>
            </a:solidFill>
            <a:miter/>
          </a:ln>
        </p:spPr>
      </p:sp>
      <p:sp>
        <p:nvSpPr>
          <p:cNvPr id="44953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49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幻灯片图像占位符 1"/>
          <p:cNvSpPr>
            <a:spLocks noGrp="1" noRot="1" noChangeAspect="1" noTextEdit="1"/>
          </p:cNvSpPr>
          <p:nvPr>
            <p:ph type="sldImg"/>
          </p:nvPr>
        </p:nvSpPr>
        <p:spPr>
          <a:ln>
            <a:solidFill>
              <a:srgbClr val="000000"/>
            </a:solidFill>
            <a:miter/>
          </a:ln>
        </p:spPr>
      </p:sp>
      <p:sp>
        <p:nvSpPr>
          <p:cNvPr id="45363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53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幻灯片图像占位符 1"/>
          <p:cNvSpPr>
            <a:spLocks noGrp="1" noRot="1" noChangeAspect="1" noTextEdit="1"/>
          </p:cNvSpPr>
          <p:nvPr>
            <p:ph type="sldImg"/>
          </p:nvPr>
        </p:nvSpPr>
        <p:spPr>
          <a:ln>
            <a:solidFill>
              <a:srgbClr val="000000"/>
            </a:solidFill>
            <a:miter/>
          </a:ln>
        </p:spPr>
      </p:sp>
      <p:sp>
        <p:nvSpPr>
          <p:cNvPr id="45568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55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幻灯片图像占位符 1"/>
          <p:cNvSpPr>
            <a:spLocks noGrp="1" noRot="1" noChangeAspect="1" noTextEdit="1"/>
          </p:cNvSpPr>
          <p:nvPr>
            <p:ph type="sldImg"/>
          </p:nvPr>
        </p:nvSpPr>
        <p:spPr>
          <a:ln>
            <a:solidFill>
              <a:srgbClr val="000000"/>
            </a:solidFill>
            <a:miter/>
          </a:ln>
        </p:spPr>
      </p:sp>
      <p:sp>
        <p:nvSpPr>
          <p:cNvPr id="44749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47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幻灯片图像占位符 1"/>
          <p:cNvSpPr>
            <a:spLocks noGrp="1" noRot="1" noChangeAspect="1" noTextEdit="1"/>
          </p:cNvSpPr>
          <p:nvPr>
            <p:ph type="sldImg"/>
          </p:nvPr>
        </p:nvSpPr>
        <p:spPr>
          <a:ln>
            <a:solidFill>
              <a:srgbClr val="000000"/>
            </a:solidFill>
            <a:miter/>
          </a:ln>
        </p:spPr>
      </p:sp>
      <p:sp>
        <p:nvSpPr>
          <p:cNvPr id="45977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59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p:cNvSpPr>
            <a:spLocks noGrp="1" noRot="1" noChangeAspect="1" noTextEdit="1"/>
          </p:cNvSpPr>
          <p:nvPr>
            <p:ph type="sldImg"/>
          </p:nvPr>
        </p:nvSpPr>
        <p:spPr>
          <a:ln>
            <a:solidFill>
              <a:srgbClr val="000000">
                <a:alpha val="100000"/>
              </a:srgbClr>
            </a:solidFill>
            <a:miter lim="800000"/>
          </a:ln>
        </p:spPr>
      </p:sp>
      <p:sp>
        <p:nvSpPr>
          <p:cNvPr id="220163"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01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16</a:t>
            </a:fld>
            <a:endParaRPr lang="zh-CN" altLang="en-US" sz="1800" dirty="0">
              <a:solidFill>
                <a:schemeClr val="tx1"/>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幻灯片图像占位符 1"/>
          <p:cNvSpPr>
            <a:spLocks noGrp="1" noRot="1" noChangeAspect="1" noTextEdit="1"/>
          </p:cNvSpPr>
          <p:nvPr>
            <p:ph type="sldImg"/>
          </p:nvPr>
        </p:nvSpPr>
        <p:spPr>
          <a:ln>
            <a:solidFill>
              <a:srgbClr val="000000"/>
            </a:solidFill>
            <a:miter/>
          </a:ln>
        </p:spPr>
      </p:sp>
      <p:sp>
        <p:nvSpPr>
          <p:cNvPr id="46182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1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幻灯片图像占位符 1"/>
          <p:cNvSpPr>
            <a:spLocks noGrp="1" noRot="1" noChangeAspect="1" noTextEdit="1"/>
          </p:cNvSpPr>
          <p:nvPr>
            <p:ph type="sldImg"/>
          </p:nvPr>
        </p:nvSpPr>
        <p:spPr>
          <a:ln>
            <a:solidFill>
              <a:srgbClr val="000000"/>
            </a:solidFill>
            <a:miter/>
          </a:ln>
        </p:spPr>
      </p:sp>
      <p:sp>
        <p:nvSpPr>
          <p:cNvPr id="46387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3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119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幻灯片图像占位符 1"/>
          <p:cNvSpPr>
            <a:spLocks noGrp="1" noRot="1" noChangeAspect="1" noTextEdit="1"/>
          </p:cNvSpPr>
          <p:nvPr>
            <p:ph type="sldImg"/>
          </p:nvPr>
        </p:nvSpPr>
        <p:spPr>
          <a:ln>
            <a:solidFill>
              <a:srgbClr val="000000"/>
            </a:solidFill>
            <a:miter/>
          </a:ln>
        </p:spPr>
      </p:sp>
      <p:sp>
        <p:nvSpPr>
          <p:cNvPr id="45773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57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幻灯片图像占位符 1"/>
          <p:cNvSpPr>
            <a:spLocks noGrp="1" noRot="1" noChangeAspect="1" noTextEdit="1"/>
          </p:cNvSpPr>
          <p:nvPr>
            <p:ph type="sldImg"/>
          </p:nvPr>
        </p:nvSpPr>
        <p:spPr>
          <a:ln>
            <a:solidFill>
              <a:srgbClr val="000000"/>
            </a:solidFill>
            <a:miter/>
          </a:ln>
        </p:spPr>
      </p:sp>
      <p:sp>
        <p:nvSpPr>
          <p:cNvPr id="4659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5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幻灯片图像占位符 1"/>
          <p:cNvSpPr>
            <a:spLocks noGrp="1" noRot="1" noChangeAspect="1" noTextEdit="1"/>
          </p:cNvSpPr>
          <p:nvPr>
            <p:ph type="sldImg"/>
          </p:nvPr>
        </p:nvSpPr>
        <p:spPr>
          <a:ln>
            <a:solidFill>
              <a:srgbClr val="000000"/>
            </a:solidFill>
            <a:miter/>
          </a:ln>
        </p:spPr>
      </p:sp>
      <p:sp>
        <p:nvSpPr>
          <p:cNvPr id="4659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5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幻灯片图像占位符 1"/>
          <p:cNvSpPr>
            <a:spLocks noGrp="1" noRot="1" noChangeAspect="1" noTextEdit="1"/>
          </p:cNvSpPr>
          <p:nvPr>
            <p:ph type="sldImg"/>
          </p:nvPr>
        </p:nvSpPr>
        <p:spPr>
          <a:ln>
            <a:solidFill>
              <a:srgbClr val="000000"/>
            </a:solidFill>
            <a:miter/>
          </a:ln>
        </p:spPr>
      </p:sp>
      <p:sp>
        <p:nvSpPr>
          <p:cNvPr id="46797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7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幻灯片图像占位符 1"/>
          <p:cNvSpPr>
            <a:spLocks noGrp="1" noRot="1" noChangeAspect="1" noTextEdit="1"/>
          </p:cNvSpPr>
          <p:nvPr>
            <p:ph type="sldImg"/>
          </p:nvPr>
        </p:nvSpPr>
        <p:spPr>
          <a:ln>
            <a:solidFill>
              <a:srgbClr val="000000"/>
            </a:solidFill>
            <a:miter/>
          </a:ln>
        </p:spPr>
      </p:sp>
      <p:sp>
        <p:nvSpPr>
          <p:cNvPr id="4659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5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幻灯片图像占位符 1"/>
          <p:cNvSpPr>
            <a:spLocks noGrp="1" noRot="1" noChangeAspect="1" noTextEdit="1"/>
          </p:cNvSpPr>
          <p:nvPr>
            <p:ph type="sldImg"/>
          </p:nvPr>
        </p:nvSpPr>
        <p:spPr>
          <a:ln>
            <a:solidFill>
              <a:srgbClr val="000000"/>
            </a:solidFill>
            <a:miter/>
          </a:ln>
        </p:spPr>
      </p:sp>
      <p:sp>
        <p:nvSpPr>
          <p:cNvPr id="4659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5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幻灯片图像占位符 1"/>
          <p:cNvSpPr>
            <a:spLocks noGrp="1" noRot="1" noChangeAspect="1" noTextEdit="1"/>
          </p:cNvSpPr>
          <p:nvPr>
            <p:ph type="sldImg"/>
          </p:nvPr>
        </p:nvSpPr>
        <p:spPr>
          <a:ln>
            <a:solidFill>
              <a:srgbClr val="000000"/>
            </a:solidFill>
            <a:miter/>
          </a:ln>
        </p:spPr>
      </p:sp>
      <p:sp>
        <p:nvSpPr>
          <p:cNvPr id="4659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65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126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幻灯片图像占位符 1"/>
          <p:cNvSpPr>
            <a:spLocks noGrp="1" noRot="1" noChangeAspect="1" noTextEdit="1"/>
          </p:cNvSpPr>
          <p:nvPr>
            <p:ph type="sldImg"/>
          </p:nvPr>
        </p:nvSpPr>
        <p:spPr>
          <a:ln>
            <a:solidFill>
              <a:srgbClr val="000000">
                <a:alpha val="100000"/>
              </a:srgbClr>
            </a:solidFill>
            <a:miter lim="800000"/>
          </a:ln>
        </p:spPr>
      </p:sp>
      <p:sp>
        <p:nvSpPr>
          <p:cNvPr id="221187"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11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19</a:t>
            </a:fld>
            <a:endParaRPr lang="zh-CN" altLang="en-US" sz="1800" dirty="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幻灯片图像占位符 1"/>
          <p:cNvSpPr>
            <a:spLocks noGrp="1" noRot="1" noChangeAspect="1" noTextEdit="1"/>
          </p:cNvSpPr>
          <p:nvPr>
            <p:ph type="sldImg"/>
          </p:nvPr>
        </p:nvSpPr>
        <p:spPr>
          <a:ln>
            <a:solidFill>
              <a:srgbClr val="000000">
                <a:alpha val="100000"/>
              </a:srgbClr>
            </a:solidFill>
            <a:miter lim="800000"/>
          </a:ln>
        </p:spPr>
      </p:sp>
      <p:sp>
        <p:nvSpPr>
          <p:cNvPr id="22221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22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20</a:t>
            </a:fld>
            <a:endParaRPr lang="zh-CN" altLang="en-US" sz="1800" dirty="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幻灯片图像占位符 1"/>
          <p:cNvSpPr>
            <a:spLocks noGrp="1" noRot="1" noChangeAspect="1" noTextEdit="1"/>
          </p:cNvSpPr>
          <p:nvPr>
            <p:ph type="sldImg"/>
          </p:nvPr>
        </p:nvSpPr>
        <p:spPr>
          <a:ln>
            <a:solidFill>
              <a:srgbClr val="000000"/>
            </a:solidFill>
            <a:miter/>
          </a:ln>
        </p:spPr>
      </p:sp>
      <p:sp>
        <p:nvSpPr>
          <p:cNvPr id="20787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07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幻灯片图像占位符 1"/>
          <p:cNvSpPr>
            <a:spLocks noGrp="1" noRot="1" noChangeAspect="1" noTextEdit="1"/>
          </p:cNvSpPr>
          <p:nvPr>
            <p:ph type="sldImg"/>
          </p:nvPr>
        </p:nvSpPr>
        <p:spPr>
          <a:ln>
            <a:solidFill>
              <a:srgbClr val="000000"/>
            </a:solidFill>
            <a:miter/>
          </a:ln>
        </p:spPr>
      </p:sp>
      <p:sp>
        <p:nvSpPr>
          <p:cNvPr id="26317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3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幻灯片图像占位符 1"/>
          <p:cNvSpPr>
            <a:spLocks noGrp="1" noRot="1" noChangeAspect="1" noTextEdit="1"/>
          </p:cNvSpPr>
          <p:nvPr>
            <p:ph type="sldImg"/>
          </p:nvPr>
        </p:nvSpPr>
        <p:spPr>
          <a:ln>
            <a:solidFill>
              <a:srgbClr val="000000">
                <a:alpha val="100000"/>
              </a:srgbClr>
            </a:solidFill>
            <a:miter lim="800000"/>
          </a:ln>
        </p:spPr>
      </p:sp>
      <p:sp>
        <p:nvSpPr>
          <p:cNvPr id="22425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4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25</a:t>
            </a:fld>
            <a:endParaRPr lang="zh-CN" altLang="en-US" sz="1800" dirty="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幻灯片图像占位符 1"/>
          <p:cNvSpPr>
            <a:spLocks noGrp="1" noRot="1" noChangeAspect="1" noTextEdit="1"/>
          </p:cNvSpPr>
          <p:nvPr>
            <p:ph type="sldImg"/>
          </p:nvPr>
        </p:nvSpPr>
        <p:spPr>
          <a:ln>
            <a:solidFill>
              <a:srgbClr val="000000">
                <a:alpha val="100000"/>
              </a:srgbClr>
            </a:solidFill>
            <a:miter lim="800000"/>
          </a:ln>
        </p:spPr>
      </p:sp>
      <p:sp>
        <p:nvSpPr>
          <p:cNvPr id="225283"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5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26</a:t>
            </a:fld>
            <a:endParaRPr lang="zh-CN" altLang="en-US" sz="180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幻灯片图像占位符 1"/>
          <p:cNvSpPr>
            <a:spLocks noGrp="1" noRot="1" noChangeAspect="1" noTextEdit="1"/>
          </p:cNvSpPr>
          <p:nvPr>
            <p:ph type="sldImg"/>
          </p:nvPr>
        </p:nvSpPr>
        <p:spPr>
          <a:ln>
            <a:solidFill>
              <a:srgbClr val="000000"/>
            </a:solidFill>
            <a:miter/>
          </a:ln>
        </p:spPr>
      </p:sp>
      <p:sp>
        <p:nvSpPr>
          <p:cNvPr id="181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81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幻灯片图像占位符 1"/>
          <p:cNvSpPr>
            <a:spLocks noGrp="1" noRot="1" noChangeAspect="1" noTextEdit="1"/>
          </p:cNvSpPr>
          <p:nvPr>
            <p:ph type="sldImg"/>
          </p:nvPr>
        </p:nvSpPr>
        <p:spPr>
          <a:ln>
            <a:solidFill>
              <a:srgbClr val="000000">
                <a:alpha val="100000"/>
              </a:srgbClr>
            </a:solidFill>
            <a:miter lim="800000"/>
          </a:ln>
        </p:spPr>
      </p:sp>
      <p:sp>
        <p:nvSpPr>
          <p:cNvPr id="226307"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63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28</a:t>
            </a:fld>
            <a:endParaRPr lang="zh-CN" altLang="en-US" sz="1800" dirty="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幻灯片图像占位符 1"/>
          <p:cNvSpPr>
            <a:spLocks noGrp="1" noRot="1" noChangeAspect="1" noTextEdit="1"/>
          </p:cNvSpPr>
          <p:nvPr>
            <p:ph type="sldImg"/>
          </p:nvPr>
        </p:nvSpPr>
        <p:spPr>
          <a:ln>
            <a:solidFill>
              <a:srgbClr val="000000"/>
            </a:solidFill>
            <a:miter/>
          </a:ln>
        </p:spPr>
      </p:sp>
      <p:sp>
        <p:nvSpPr>
          <p:cNvPr id="21606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16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29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幻灯片图像占位符 1"/>
          <p:cNvSpPr>
            <a:spLocks noGrp="1" noRot="1" noChangeAspect="1" noTextEdit="1"/>
          </p:cNvSpPr>
          <p:nvPr>
            <p:ph type="sldImg"/>
          </p:nvPr>
        </p:nvSpPr>
        <p:spPr>
          <a:ln>
            <a:solidFill>
              <a:srgbClr val="000000"/>
            </a:solidFill>
            <a:miter/>
          </a:ln>
        </p:spPr>
      </p:sp>
      <p:sp>
        <p:nvSpPr>
          <p:cNvPr id="21811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18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幻灯片图像占位符 1"/>
          <p:cNvSpPr>
            <a:spLocks noGrp="1" noRot="1" noChangeAspect="1" noTextEdit="1"/>
          </p:cNvSpPr>
          <p:nvPr>
            <p:ph type="sldImg"/>
          </p:nvPr>
        </p:nvSpPr>
        <p:spPr>
          <a:ln>
            <a:solidFill>
              <a:srgbClr val="000000"/>
            </a:solidFill>
            <a:miter/>
          </a:ln>
        </p:spPr>
      </p:sp>
      <p:sp>
        <p:nvSpPr>
          <p:cNvPr id="22016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20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幻灯片图像占位符 1"/>
          <p:cNvSpPr>
            <a:spLocks noGrp="1" noRot="1" noChangeAspect="1" noTextEdit="1"/>
          </p:cNvSpPr>
          <p:nvPr>
            <p:ph type="sldImg"/>
          </p:nvPr>
        </p:nvSpPr>
        <p:spPr>
          <a:ln>
            <a:solidFill>
              <a:srgbClr val="000000">
                <a:alpha val="100000"/>
              </a:srgbClr>
            </a:solidFill>
            <a:miter lim="800000"/>
          </a:ln>
        </p:spPr>
      </p:sp>
      <p:sp>
        <p:nvSpPr>
          <p:cNvPr id="23961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396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33</a:t>
            </a:fld>
            <a:endParaRPr lang="zh-CN" altLang="en-US" sz="1800" dirty="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幻灯片图像占位符 1"/>
          <p:cNvSpPr>
            <a:spLocks noGrp="1" noRot="1" noChangeAspect="1" noTextEdit="1"/>
          </p:cNvSpPr>
          <p:nvPr>
            <p:ph type="sldImg"/>
          </p:nvPr>
        </p:nvSpPr>
        <p:spPr>
          <a:ln>
            <a:solidFill>
              <a:srgbClr val="000000"/>
            </a:solidFill>
            <a:miter/>
          </a:ln>
        </p:spPr>
      </p:sp>
      <p:sp>
        <p:nvSpPr>
          <p:cNvPr id="24473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447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幻灯片图像占位符 1"/>
          <p:cNvSpPr>
            <a:spLocks noGrp="1" noRot="1" noChangeAspect="1" noTextEdit="1"/>
          </p:cNvSpPr>
          <p:nvPr>
            <p:ph type="sldImg"/>
          </p:nvPr>
        </p:nvSpPr>
        <p:spPr>
          <a:ln>
            <a:solidFill>
              <a:srgbClr val="000000"/>
            </a:solidFill>
            <a:miter/>
          </a:ln>
        </p:spPr>
      </p:sp>
      <p:sp>
        <p:nvSpPr>
          <p:cNvPr id="25088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08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幻灯片图像占位符 1"/>
          <p:cNvSpPr>
            <a:spLocks noGrp="1" noRot="1" noChangeAspect="1" noTextEdit="1"/>
          </p:cNvSpPr>
          <p:nvPr>
            <p:ph type="sldImg"/>
          </p:nvPr>
        </p:nvSpPr>
        <p:spPr>
          <a:ln>
            <a:solidFill>
              <a:srgbClr val="000000"/>
            </a:solidFill>
            <a:miter/>
          </a:ln>
        </p:spPr>
      </p:sp>
      <p:sp>
        <p:nvSpPr>
          <p:cNvPr id="18329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83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幻灯片图像占位符 1"/>
          <p:cNvSpPr>
            <a:spLocks noGrp="1" noRot="1" noChangeAspect="1" noTextEdit="1"/>
          </p:cNvSpPr>
          <p:nvPr>
            <p:ph type="sldImg"/>
          </p:nvPr>
        </p:nvSpPr>
        <p:spPr>
          <a:ln>
            <a:solidFill>
              <a:srgbClr val="000000">
                <a:alpha val="100000"/>
              </a:srgbClr>
            </a:solidFill>
            <a:miter lim="800000"/>
          </a:ln>
        </p:spPr>
      </p:sp>
      <p:sp>
        <p:nvSpPr>
          <p:cNvPr id="24473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447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37</a:t>
            </a:fld>
            <a:endParaRPr lang="zh-CN" altLang="en-US" sz="1800" dirty="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幻灯片图像占位符 1"/>
          <p:cNvSpPr>
            <a:spLocks noGrp="1" noRot="1" noChangeAspect="1" noTextEdit="1"/>
          </p:cNvSpPr>
          <p:nvPr>
            <p:ph type="sldImg"/>
          </p:nvPr>
        </p:nvSpPr>
        <p:spPr>
          <a:ln>
            <a:solidFill>
              <a:srgbClr val="000000">
                <a:alpha val="100000"/>
              </a:srgbClr>
            </a:solidFill>
            <a:miter lim="800000"/>
          </a:ln>
        </p:spPr>
      </p:sp>
      <p:sp>
        <p:nvSpPr>
          <p:cNvPr id="245763"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457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38</a:t>
            </a:fld>
            <a:endParaRPr lang="zh-CN" altLang="en-US" sz="1800" dirty="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39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幻灯片图像占位符 1"/>
          <p:cNvSpPr>
            <a:spLocks noGrp="1" noRot="1" noChangeAspect="1" noTextEdit="1"/>
          </p:cNvSpPr>
          <p:nvPr>
            <p:ph type="sldImg"/>
          </p:nvPr>
        </p:nvSpPr>
        <p:spPr>
          <a:ln>
            <a:solidFill>
              <a:srgbClr val="000000">
                <a:alpha val="100000"/>
              </a:srgbClr>
            </a:solidFill>
            <a:miter lim="800000"/>
          </a:ln>
        </p:spPr>
      </p:sp>
      <p:sp>
        <p:nvSpPr>
          <p:cNvPr id="24781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478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40</a:t>
            </a:fld>
            <a:endParaRPr lang="zh-CN" altLang="en-US" sz="1800"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幻灯片图像占位符 1"/>
          <p:cNvSpPr>
            <a:spLocks noGrp="1" noRot="1" noChangeAspect="1" noTextEdit="1"/>
          </p:cNvSpPr>
          <p:nvPr>
            <p:ph type="sldImg"/>
          </p:nvPr>
        </p:nvSpPr>
        <p:spPr>
          <a:ln>
            <a:solidFill>
              <a:srgbClr val="000000"/>
            </a:solidFill>
            <a:miter/>
          </a:ln>
        </p:spPr>
      </p:sp>
      <p:sp>
        <p:nvSpPr>
          <p:cNvPr id="2611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1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41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42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幻灯片图像占位符 1"/>
          <p:cNvSpPr>
            <a:spLocks noGrp="1" noRot="1" noChangeAspect="1" noTextEdit="1"/>
          </p:cNvSpPr>
          <p:nvPr>
            <p:ph type="sldImg"/>
          </p:nvPr>
        </p:nvSpPr>
        <p:spPr>
          <a:ln>
            <a:solidFill>
              <a:srgbClr val="000000">
                <a:alpha val="100000"/>
              </a:srgbClr>
            </a:solidFill>
            <a:miter lim="800000"/>
          </a:ln>
        </p:spPr>
      </p:sp>
      <p:sp>
        <p:nvSpPr>
          <p:cNvPr id="250883"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08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43</a:t>
            </a:fld>
            <a:endParaRPr lang="zh-CN" altLang="en-US" sz="1800" dirty="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幻灯片图像占位符 1"/>
          <p:cNvSpPr>
            <a:spLocks noGrp="1" noRot="1" noChangeAspect="1" noTextEdit="1"/>
          </p:cNvSpPr>
          <p:nvPr>
            <p:ph type="sldImg"/>
          </p:nvPr>
        </p:nvSpPr>
        <p:spPr>
          <a:ln>
            <a:solidFill>
              <a:srgbClr val="000000">
                <a:alpha val="100000"/>
              </a:srgbClr>
            </a:solidFill>
            <a:miter lim="800000"/>
          </a:ln>
        </p:spPr>
      </p:sp>
      <p:sp>
        <p:nvSpPr>
          <p:cNvPr id="251907"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19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44</a:t>
            </a:fld>
            <a:endParaRPr lang="zh-CN" altLang="en-US" sz="1800" dirty="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幻灯片图像占位符 1"/>
          <p:cNvSpPr>
            <a:spLocks noGrp="1" noRot="1" noChangeAspect="1" noTextEdit="1"/>
          </p:cNvSpPr>
          <p:nvPr>
            <p:ph type="sldImg"/>
          </p:nvPr>
        </p:nvSpPr>
        <p:spPr>
          <a:ln>
            <a:solidFill>
              <a:srgbClr val="000000">
                <a:alpha val="100000"/>
              </a:srgbClr>
            </a:solidFill>
            <a:miter lim="800000"/>
          </a:ln>
        </p:spPr>
      </p:sp>
      <p:sp>
        <p:nvSpPr>
          <p:cNvPr id="25293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29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45</a:t>
            </a:fld>
            <a:endParaRPr lang="zh-CN" altLang="en-US" sz="1800" dirty="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幻灯片图像占位符 1"/>
          <p:cNvSpPr>
            <a:spLocks noGrp="1" noRot="1" noChangeAspect="1" noTextEdit="1"/>
          </p:cNvSpPr>
          <p:nvPr>
            <p:ph type="sldImg"/>
          </p:nvPr>
        </p:nvSpPr>
        <p:spPr>
          <a:ln>
            <a:solidFill>
              <a:srgbClr val="000000">
                <a:alpha val="100000"/>
              </a:srgbClr>
            </a:solidFill>
            <a:miter lim="800000"/>
          </a:ln>
        </p:spPr>
      </p:sp>
      <p:sp>
        <p:nvSpPr>
          <p:cNvPr id="25293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29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46</a:t>
            </a:fld>
            <a:endParaRPr lang="zh-CN" altLang="en-US" sz="18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幻灯片图像占位符 1"/>
          <p:cNvSpPr>
            <a:spLocks noGrp="1" noRot="1" noChangeAspect="1" noTextEdit="1"/>
          </p:cNvSpPr>
          <p:nvPr>
            <p:ph type="sldImg"/>
          </p:nvPr>
        </p:nvSpPr>
        <p:spPr>
          <a:ln>
            <a:solidFill>
              <a:srgbClr val="000000"/>
            </a:solidFill>
            <a:miter/>
          </a:ln>
        </p:spPr>
      </p:sp>
      <p:sp>
        <p:nvSpPr>
          <p:cNvPr id="18534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85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幻灯片图像占位符 1"/>
          <p:cNvSpPr>
            <a:spLocks noGrp="1" noRot="1" noChangeAspect="1" noTextEdit="1"/>
          </p:cNvSpPr>
          <p:nvPr>
            <p:ph type="sldImg"/>
          </p:nvPr>
        </p:nvSpPr>
        <p:spPr>
          <a:ln>
            <a:solidFill>
              <a:srgbClr val="000000">
                <a:alpha val="100000"/>
              </a:srgbClr>
            </a:solidFill>
            <a:miter lim="800000"/>
          </a:ln>
        </p:spPr>
      </p:sp>
      <p:sp>
        <p:nvSpPr>
          <p:cNvPr id="253955"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39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47</a:t>
            </a:fld>
            <a:endParaRPr lang="zh-CN" altLang="en-US" sz="1800" dirty="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幻灯片图像占位符 1"/>
          <p:cNvSpPr>
            <a:spLocks noGrp="1" noRot="1" noChangeAspect="1" noTextEdit="1"/>
          </p:cNvSpPr>
          <p:nvPr>
            <p:ph type="sldImg"/>
          </p:nvPr>
        </p:nvSpPr>
        <p:spPr>
          <a:ln>
            <a:solidFill>
              <a:srgbClr val="000000"/>
            </a:solidFill>
            <a:miter/>
          </a:ln>
        </p:spPr>
      </p:sp>
      <p:sp>
        <p:nvSpPr>
          <p:cNvPr id="27853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78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48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幻灯片图像占位符 1"/>
          <p:cNvSpPr>
            <a:spLocks noGrp="1" noRot="1" noChangeAspect="1" noTextEdit="1"/>
          </p:cNvSpPr>
          <p:nvPr>
            <p:ph type="sldImg"/>
          </p:nvPr>
        </p:nvSpPr>
        <p:spPr>
          <a:ln>
            <a:solidFill>
              <a:srgbClr val="000000">
                <a:alpha val="100000"/>
              </a:srgbClr>
            </a:solidFill>
            <a:miter lim="800000"/>
          </a:ln>
        </p:spPr>
      </p:sp>
      <p:sp>
        <p:nvSpPr>
          <p:cNvPr id="253955"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39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49</a:t>
            </a:fld>
            <a:endParaRPr lang="zh-CN" altLang="en-US" sz="1800" dirty="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幻灯片图像占位符 1"/>
          <p:cNvSpPr>
            <a:spLocks noGrp="1" noRot="1" noChangeAspect="1" noTextEdit="1"/>
          </p:cNvSpPr>
          <p:nvPr>
            <p:ph type="sldImg"/>
          </p:nvPr>
        </p:nvSpPr>
        <p:spPr>
          <a:ln>
            <a:solidFill>
              <a:srgbClr val="000000"/>
            </a:solidFill>
            <a:miter/>
          </a:ln>
        </p:spPr>
      </p:sp>
      <p:sp>
        <p:nvSpPr>
          <p:cNvPr id="28057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80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幻灯片图像占位符 1"/>
          <p:cNvSpPr>
            <a:spLocks noGrp="1" noRot="1" noChangeAspect="1" noTextEdit="1"/>
          </p:cNvSpPr>
          <p:nvPr>
            <p:ph type="sldImg"/>
          </p:nvPr>
        </p:nvSpPr>
        <p:spPr>
          <a:ln>
            <a:solidFill>
              <a:srgbClr val="000000"/>
            </a:solidFill>
            <a:miter/>
          </a:ln>
        </p:spPr>
      </p:sp>
      <p:sp>
        <p:nvSpPr>
          <p:cNvPr id="28262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82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幻灯片图像占位符 1"/>
          <p:cNvSpPr>
            <a:spLocks noGrp="1" noRot="1" noChangeAspect="1" noTextEdit="1"/>
          </p:cNvSpPr>
          <p:nvPr>
            <p:ph type="sldImg"/>
          </p:nvPr>
        </p:nvSpPr>
        <p:spPr>
          <a:ln>
            <a:solidFill>
              <a:srgbClr val="000000"/>
            </a:solidFill>
            <a:miter/>
          </a:ln>
        </p:spPr>
      </p:sp>
      <p:sp>
        <p:nvSpPr>
          <p:cNvPr id="2867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86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幻灯片图像占位符 1"/>
          <p:cNvSpPr>
            <a:spLocks noGrp="1" noRot="1" noChangeAspect="1" noTextEdit="1"/>
          </p:cNvSpPr>
          <p:nvPr>
            <p:ph type="sldImg"/>
          </p:nvPr>
        </p:nvSpPr>
        <p:spPr>
          <a:ln>
            <a:solidFill>
              <a:srgbClr val="000000">
                <a:alpha val="100000"/>
              </a:srgbClr>
            </a:solidFill>
            <a:miter lim="800000"/>
          </a:ln>
        </p:spPr>
      </p:sp>
      <p:sp>
        <p:nvSpPr>
          <p:cNvPr id="25805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580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54</a:t>
            </a:fld>
            <a:endParaRPr lang="zh-CN" altLang="en-US" sz="1800" dirty="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幻灯片图像占位符 1"/>
          <p:cNvSpPr>
            <a:spLocks noGrp="1" noRot="1" noChangeAspect="1" noTextEdit="1"/>
          </p:cNvSpPr>
          <p:nvPr>
            <p:ph type="sldImg"/>
          </p:nvPr>
        </p:nvSpPr>
        <p:spPr>
          <a:ln>
            <a:solidFill>
              <a:srgbClr val="000000">
                <a:alpha val="100000"/>
              </a:srgbClr>
            </a:solidFill>
            <a:miter lim="800000"/>
          </a:ln>
        </p:spPr>
      </p:sp>
      <p:sp>
        <p:nvSpPr>
          <p:cNvPr id="261123"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11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55</a:t>
            </a:fld>
            <a:endParaRPr lang="zh-CN" altLang="en-US" sz="1800" dirty="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幻灯片图像占位符 1"/>
          <p:cNvSpPr>
            <a:spLocks noGrp="1" noRot="1" noChangeAspect="1" noTextEdit="1"/>
          </p:cNvSpPr>
          <p:nvPr>
            <p:ph type="sldImg"/>
          </p:nvPr>
        </p:nvSpPr>
        <p:spPr>
          <a:ln>
            <a:solidFill>
              <a:srgbClr val="000000">
                <a:alpha val="100000"/>
              </a:srgbClr>
            </a:solidFill>
            <a:miter lim="800000"/>
          </a:ln>
        </p:spPr>
      </p:sp>
      <p:sp>
        <p:nvSpPr>
          <p:cNvPr id="26009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0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56</a:t>
            </a:fld>
            <a:endParaRPr lang="zh-CN" altLang="en-US" sz="18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幻灯片图像占位符 1"/>
          <p:cNvSpPr>
            <a:spLocks noGrp="1" noRot="1" noChangeAspect="1" noTextEdit="1"/>
          </p:cNvSpPr>
          <p:nvPr>
            <p:ph type="sldImg"/>
          </p:nvPr>
        </p:nvSpPr>
        <p:spPr>
          <a:ln>
            <a:solidFill>
              <a:srgbClr val="000000"/>
            </a:solidFill>
            <a:miter/>
          </a:ln>
        </p:spPr>
      </p:sp>
      <p:sp>
        <p:nvSpPr>
          <p:cNvPr id="18944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89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幻灯片图像占位符 1"/>
          <p:cNvSpPr>
            <a:spLocks noGrp="1" noRot="1" noChangeAspect="1" noTextEdit="1"/>
          </p:cNvSpPr>
          <p:nvPr>
            <p:ph type="sldImg"/>
          </p:nvPr>
        </p:nvSpPr>
        <p:spPr>
          <a:ln>
            <a:solidFill>
              <a:srgbClr val="000000">
                <a:alpha val="100000"/>
              </a:srgbClr>
            </a:solidFill>
            <a:miter lim="800000"/>
          </a:ln>
        </p:spPr>
      </p:sp>
      <p:sp>
        <p:nvSpPr>
          <p:cNvPr id="262147"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2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58</a:t>
            </a:fld>
            <a:endParaRPr lang="zh-CN" altLang="en-US" sz="1800" dirty="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幻灯片图像占位符 1"/>
          <p:cNvSpPr>
            <a:spLocks noGrp="1" noRot="1" noChangeAspect="1" noTextEdit="1"/>
          </p:cNvSpPr>
          <p:nvPr>
            <p:ph type="sldImg"/>
          </p:nvPr>
        </p:nvSpPr>
        <p:spPr>
          <a:ln>
            <a:solidFill>
              <a:srgbClr val="000000"/>
            </a:solidFill>
            <a:miter/>
          </a:ln>
        </p:spPr>
      </p:sp>
      <p:sp>
        <p:nvSpPr>
          <p:cNvPr id="29491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94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59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幻灯片图像占位符 1"/>
          <p:cNvSpPr>
            <a:spLocks noGrp="1" noRot="1" noChangeAspect="1" noTextEdit="1"/>
          </p:cNvSpPr>
          <p:nvPr>
            <p:ph type="sldImg"/>
          </p:nvPr>
        </p:nvSpPr>
        <p:spPr>
          <a:ln>
            <a:solidFill>
              <a:srgbClr val="000000"/>
            </a:solidFill>
            <a:miter/>
          </a:ln>
        </p:spPr>
      </p:sp>
      <p:sp>
        <p:nvSpPr>
          <p:cNvPr id="29491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94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幻灯片图像占位符 1"/>
          <p:cNvSpPr>
            <a:spLocks noGrp="1" noRot="1" noChangeAspect="1" noTextEdit="1"/>
          </p:cNvSpPr>
          <p:nvPr>
            <p:ph type="sldImg"/>
          </p:nvPr>
        </p:nvSpPr>
        <p:spPr>
          <a:ln>
            <a:solidFill>
              <a:srgbClr val="000000"/>
            </a:solidFill>
            <a:miter/>
          </a:ln>
        </p:spPr>
      </p:sp>
      <p:sp>
        <p:nvSpPr>
          <p:cNvPr id="29696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96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幻灯片图像占位符 1"/>
          <p:cNvSpPr>
            <a:spLocks noGrp="1" noRot="1" noChangeAspect="1" noTextEdit="1"/>
          </p:cNvSpPr>
          <p:nvPr>
            <p:ph type="sldImg"/>
          </p:nvPr>
        </p:nvSpPr>
        <p:spPr>
          <a:ln>
            <a:solidFill>
              <a:srgbClr val="000000"/>
            </a:solidFill>
            <a:miter/>
          </a:ln>
        </p:spPr>
      </p:sp>
      <p:sp>
        <p:nvSpPr>
          <p:cNvPr id="29696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96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幻灯片图像占位符 1"/>
          <p:cNvSpPr>
            <a:spLocks noGrp="1" noRot="1" noChangeAspect="1" noTextEdit="1"/>
          </p:cNvSpPr>
          <p:nvPr>
            <p:ph type="sldImg"/>
          </p:nvPr>
        </p:nvSpPr>
        <p:spPr>
          <a:ln>
            <a:solidFill>
              <a:srgbClr val="000000"/>
            </a:solidFill>
            <a:miter/>
          </a:ln>
        </p:spPr>
      </p:sp>
      <p:sp>
        <p:nvSpPr>
          <p:cNvPr id="29901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99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幻灯片图像占位符 1"/>
          <p:cNvSpPr>
            <a:spLocks noGrp="1" noRot="1" noChangeAspect="1" noTextEdit="1"/>
          </p:cNvSpPr>
          <p:nvPr>
            <p:ph type="sldImg"/>
          </p:nvPr>
        </p:nvSpPr>
        <p:spPr>
          <a:ln>
            <a:solidFill>
              <a:srgbClr val="000000"/>
            </a:solidFill>
            <a:miter/>
          </a:ln>
        </p:spPr>
      </p:sp>
      <p:sp>
        <p:nvSpPr>
          <p:cNvPr id="301058" name="文本占位符 2"/>
          <p:cNvSpPr>
            <a:spLocks noGrp="1"/>
          </p:cNvSpPr>
          <p:nvPr>
            <p:ph type="body"/>
          </p:nvPr>
        </p:nvSpPr>
        <p:spPr>
          <a:noFill/>
          <a:ln>
            <a:noFill/>
          </a:ln>
        </p:spPr>
        <p:txBody>
          <a:bodyPr wrap="square" lIns="91440" tIns="45720" rIns="91440" bIns="45720" anchor="t"/>
          <a:lstStyle/>
          <a:p>
            <a:pPr marL="449580" lvl="0" indent="0" eaLnBrk="1" hangingPunct="1">
              <a:lnSpc>
                <a:spcPct val="115000"/>
              </a:lnSpc>
              <a:buClr>
                <a:srgbClr val="E9897D"/>
              </a:buClr>
              <a:buFont typeface="Wingdings" panose="05000000000000000000" pitchFamily="2" charset="2"/>
              <a:buChar char="•"/>
            </a:pP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荣获：国家高新技术企业、中药成长型十强企业、国家科技创新型试点企业称号，</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岩舒”牌复方苦参注射液被评为国家驰名商标，承担了多项国家</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863</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、火炬计划、十一</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五、 十二</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五重大专项项目。</a:t>
            </a:r>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幻灯片图像占位符 1"/>
          <p:cNvSpPr>
            <a:spLocks noGrp="1" noRot="1" noChangeAspect="1" noTextEdit="1"/>
          </p:cNvSpPr>
          <p:nvPr>
            <p:ph type="sldImg"/>
          </p:nvPr>
        </p:nvSpPr>
        <p:spPr>
          <a:ln>
            <a:solidFill>
              <a:srgbClr val="000000">
                <a:alpha val="100000"/>
              </a:srgbClr>
            </a:solidFill>
            <a:miter lim="800000"/>
          </a:ln>
        </p:spPr>
      </p:sp>
      <p:sp>
        <p:nvSpPr>
          <p:cNvPr id="26829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82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66</a:t>
            </a:fld>
            <a:endParaRPr lang="zh-CN" altLang="en-US" sz="18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幻灯片图像占位符 1"/>
          <p:cNvSpPr>
            <a:spLocks noGrp="1" noRot="1" noChangeAspect="1" noTextEdit="1"/>
          </p:cNvSpPr>
          <p:nvPr>
            <p:ph type="sldImg"/>
          </p:nvPr>
        </p:nvSpPr>
        <p:spPr>
          <a:ln>
            <a:solidFill>
              <a:srgbClr val="000000"/>
            </a:solidFill>
            <a:miter/>
          </a:ln>
        </p:spPr>
      </p:sp>
      <p:sp>
        <p:nvSpPr>
          <p:cNvPr id="19149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91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幻灯片图像占位符 1"/>
          <p:cNvSpPr>
            <a:spLocks noGrp="1" noRot="1" noChangeAspect="1" noTextEdit="1"/>
          </p:cNvSpPr>
          <p:nvPr>
            <p:ph type="sldImg"/>
          </p:nvPr>
        </p:nvSpPr>
        <p:spPr>
          <a:ln>
            <a:solidFill>
              <a:srgbClr val="000000">
                <a:alpha val="100000"/>
              </a:srgbClr>
            </a:solidFill>
            <a:miter lim="800000"/>
          </a:ln>
        </p:spPr>
      </p:sp>
      <p:sp>
        <p:nvSpPr>
          <p:cNvPr id="269315"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693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68</a:t>
            </a:fld>
            <a:endParaRPr lang="zh-CN" altLang="en-US" sz="1800" dirty="0">
              <a:solidFill>
                <a:schemeClr val="tx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幻灯片图像占位符 1"/>
          <p:cNvSpPr>
            <a:spLocks noGrp="1" noRot="1" noChangeAspect="1" noTextEdit="1"/>
          </p:cNvSpPr>
          <p:nvPr>
            <p:ph type="sldImg"/>
          </p:nvPr>
        </p:nvSpPr>
        <p:spPr>
          <a:ln>
            <a:solidFill>
              <a:srgbClr val="000000"/>
            </a:solidFill>
            <a:miter/>
          </a:ln>
        </p:spPr>
      </p:sp>
      <p:sp>
        <p:nvSpPr>
          <p:cNvPr id="31129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11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69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幻灯片图像占位符 1"/>
          <p:cNvSpPr>
            <a:spLocks noGrp="1" noRot="1" noChangeAspect="1" noTextEdit="1"/>
          </p:cNvSpPr>
          <p:nvPr>
            <p:ph type="sldImg"/>
          </p:nvPr>
        </p:nvSpPr>
        <p:spPr>
          <a:ln>
            <a:solidFill>
              <a:srgbClr val="000000"/>
            </a:solidFill>
            <a:miter/>
          </a:ln>
        </p:spPr>
      </p:sp>
      <p:sp>
        <p:nvSpPr>
          <p:cNvPr id="31334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13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幻灯片图像占位符 1"/>
          <p:cNvSpPr>
            <a:spLocks noGrp="1" noRot="1" noChangeAspect="1" noTextEdit="1"/>
          </p:cNvSpPr>
          <p:nvPr>
            <p:ph type="sldImg"/>
          </p:nvPr>
        </p:nvSpPr>
        <p:spPr>
          <a:ln>
            <a:solidFill>
              <a:srgbClr val="000000">
                <a:alpha val="100000"/>
              </a:srgbClr>
            </a:solidFill>
            <a:miter lim="800000"/>
          </a:ln>
        </p:spPr>
      </p:sp>
      <p:sp>
        <p:nvSpPr>
          <p:cNvPr id="27033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70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71</a:t>
            </a:fld>
            <a:endParaRPr lang="zh-CN" altLang="en-US" sz="1800" dirty="0">
              <a:solidFill>
                <a:schemeClr val="tx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幻灯片图像占位符 1"/>
          <p:cNvSpPr>
            <a:spLocks noGrp="1" noRot="1" noChangeAspect="1" noTextEdit="1"/>
          </p:cNvSpPr>
          <p:nvPr>
            <p:ph type="sldImg"/>
          </p:nvPr>
        </p:nvSpPr>
        <p:spPr>
          <a:ln>
            <a:solidFill>
              <a:srgbClr val="000000">
                <a:alpha val="100000"/>
              </a:srgbClr>
            </a:solidFill>
            <a:miter lim="800000"/>
          </a:ln>
        </p:spPr>
      </p:sp>
      <p:sp>
        <p:nvSpPr>
          <p:cNvPr id="270339"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70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72</a:t>
            </a:fld>
            <a:endParaRPr lang="zh-CN" altLang="en-US" sz="1800" dirty="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幻灯片图像占位符 1"/>
          <p:cNvSpPr>
            <a:spLocks noGrp="1" noRot="1" noChangeAspect="1" noTextEdit="1"/>
          </p:cNvSpPr>
          <p:nvPr>
            <p:ph type="sldImg"/>
          </p:nvPr>
        </p:nvSpPr>
        <p:spPr>
          <a:ln>
            <a:solidFill>
              <a:srgbClr val="000000"/>
            </a:solidFill>
            <a:miter/>
          </a:ln>
        </p:spPr>
      </p:sp>
      <p:sp>
        <p:nvSpPr>
          <p:cNvPr id="31539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15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幻灯片图像占位符 1"/>
          <p:cNvSpPr>
            <a:spLocks noGrp="1" noRot="1" noChangeAspect="1" noTextEdit="1"/>
          </p:cNvSpPr>
          <p:nvPr>
            <p:ph type="sldImg"/>
          </p:nvPr>
        </p:nvSpPr>
        <p:spPr>
          <a:ln>
            <a:solidFill>
              <a:srgbClr val="000000"/>
            </a:solidFill>
            <a:miter/>
          </a:ln>
        </p:spPr>
      </p:sp>
      <p:sp>
        <p:nvSpPr>
          <p:cNvPr id="31744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17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noTextEdit="1"/>
          </p:cNvSpPr>
          <p:nvPr>
            <p:ph type="sldImg"/>
          </p:nvPr>
        </p:nvSpPr>
        <p:spPr>
          <a:ln>
            <a:solidFill>
              <a:srgbClr val="000000"/>
            </a:solidFill>
            <a:miter/>
          </a:ln>
        </p:spPr>
      </p:sp>
      <p:sp>
        <p:nvSpPr>
          <p:cNvPr id="3092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09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幻灯片图像占位符 1"/>
          <p:cNvSpPr>
            <a:spLocks noGrp="1" noRot="1" noChangeAspect="1" noTextEdit="1"/>
          </p:cNvSpPr>
          <p:nvPr>
            <p:ph type="sldImg"/>
          </p:nvPr>
        </p:nvSpPr>
        <p:spPr>
          <a:ln>
            <a:solidFill>
              <a:srgbClr val="000000"/>
            </a:solidFill>
            <a:miter/>
          </a:ln>
        </p:spPr>
      </p:sp>
      <p:sp>
        <p:nvSpPr>
          <p:cNvPr id="32461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46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幻灯片图像占位符 1"/>
          <p:cNvSpPr>
            <a:spLocks noGrp="1" noRot="1" noChangeAspect="1" noTextEdit="1"/>
          </p:cNvSpPr>
          <p:nvPr>
            <p:ph type="sldImg"/>
          </p:nvPr>
        </p:nvSpPr>
        <p:spPr>
          <a:ln>
            <a:solidFill>
              <a:srgbClr val="000000"/>
            </a:solidFill>
            <a:miter/>
          </a:ln>
        </p:spPr>
      </p:sp>
      <p:sp>
        <p:nvSpPr>
          <p:cNvPr id="19353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193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幻灯片图像占位符 1"/>
          <p:cNvSpPr>
            <a:spLocks noGrp="1" noRot="1" noChangeAspect="1" noTextEdit="1"/>
          </p:cNvSpPr>
          <p:nvPr>
            <p:ph type="sldImg"/>
          </p:nvPr>
        </p:nvSpPr>
        <p:spPr>
          <a:ln>
            <a:solidFill>
              <a:srgbClr val="000000"/>
            </a:solidFill>
            <a:miter/>
          </a:ln>
        </p:spPr>
      </p:sp>
      <p:sp>
        <p:nvSpPr>
          <p:cNvPr id="32461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46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幻灯片图像占位符 1"/>
          <p:cNvSpPr>
            <a:spLocks noGrp="1" noRot="1" noChangeAspect="1" noTextEdit="1"/>
          </p:cNvSpPr>
          <p:nvPr>
            <p:ph type="sldImg"/>
          </p:nvPr>
        </p:nvSpPr>
        <p:spPr>
          <a:ln>
            <a:solidFill>
              <a:srgbClr val="000000"/>
            </a:solidFill>
            <a:miter/>
          </a:ln>
        </p:spPr>
      </p:sp>
      <p:sp>
        <p:nvSpPr>
          <p:cNvPr id="32665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66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79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幻灯片图像占位符 1"/>
          <p:cNvSpPr>
            <a:spLocks noGrp="1" noRot="1" noChangeAspect="1" noTextEdit="1"/>
          </p:cNvSpPr>
          <p:nvPr>
            <p:ph type="sldImg"/>
          </p:nvPr>
        </p:nvSpPr>
        <p:spPr>
          <a:ln>
            <a:solidFill>
              <a:srgbClr val="000000"/>
            </a:solidFill>
            <a:miter/>
          </a:ln>
        </p:spPr>
      </p:sp>
      <p:sp>
        <p:nvSpPr>
          <p:cNvPr id="32665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66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幻灯片图像占位符 1"/>
          <p:cNvSpPr>
            <a:spLocks noGrp="1" noRot="1" noChangeAspect="1" noTextEdit="1"/>
          </p:cNvSpPr>
          <p:nvPr>
            <p:ph type="sldImg"/>
          </p:nvPr>
        </p:nvSpPr>
        <p:spPr>
          <a:ln>
            <a:solidFill>
              <a:srgbClr val="000000"/>
            </a:solidFill>
            <a:miter/>
          </a:ln>
        </p:spPr>
      </p:sp>
      <p:sp>
        <p:nvSpPr>
          <p:cNvPr id="32870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87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幻灯片图像占位符 1"/>
          <p:cNvSpPr>
            <a:spLocks noGrp="1" noRot="1" noChangeAspect="1" noTextEdit="1"/>
          </p:cNvSpPr>
          <p:nvPr>
            <p:ph type="sldImg"/>
          </p:nvPr>
        </p:nvSpPr>
        <p:spPr>
          <a:ln>
            <a:solidFill>
              <a:srgbClr val="000000"/>
            </a:solidFill>
            <a:miter/>
          </a:ln>
        </p:spPr>
      </p:sp>
      <p:sp>
        <p:nvSpPr>
          <p:cNvPr id="33075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307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幻灯片图像占位符 1"/>
          <p:cNvSpPr>
            <a:spLocks noGrp="1" noRot="1" noChangeAspect="1" noTextEdit="1"/>
          </p:cNvSpPr>
          <p:nvPr>
            <p:ph type="sldImg"/>
          </p:nvPr>
        </p:nvSpPr>
        <p:spPr>
          <a:ln>
            <a:solidFill>
              <a:srgbClr val="000000"/>
            </a:solidFill>
            <a:miter/>
          </a:ln>
        </p:spPr>
      </p:sp>
      <p:sp>
        <p:nvSpPr>
          <p:cNvPr id="32256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225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幻灯片图像占位符 1"/>
          <p:cNvSpPr>
            <a:spLocks noGrp="1" noRot="1" noChangeAspect="1" noTextEdit="1"/>
          </p:cNvSpPr>
          <p:nvPr>
            <p:ph type="sldImg"/>
          </p:nvPr>
        </p:nvSpPr>
        <p:spPr>
          <a:ln>
            <a:solidFill>
              <a:srgbClr val="000000"/>
            </a:solidFill>
            <a:miter/>
          </a:ln>
        </p:spPr>
      </p:sp>
      <p:sp>
        <p:nvSpPr>
          <p:cNvPr id="33485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348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幻灯片图像占位符 1"/>
          <p:cNvSpPr>
            <a:spLocks noGrp="1" noRot="1" noChangeAspect="1" noTextEdit="1"/>
          </p:cNvSpPr>
          <p:nvPr>
            <p:ph type="sldImg"/>
          </p:nvPr>
        </p:nvSpPr>
        <p:spPr>
          <a:ln>
            <a:solidFill>
              <a:srgbClr val="000000"/>
            </a:solidFill>
            <a:miter/>
          </a:ln>
        </p:spPr>
      </p:sp>
      <p:sp>
        <p:nvSpPr>
          <p:cNvPr id="33689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368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幻灯片图像占位符 1"/>
          <p:cNvSpPr>
            <a:spLocks noGrp="1" noRot="1" noChangeAspect="1" noTextEdit="1"/>
          </p:cNvSpPr>
          <p:nvPr>
            <p:ph type="sldImg"/>
          </p:nvPr>
        </p:nvSpPr>
        <p:spPr>
          <a:ln>
            <a:solidFill>
              <a:srgbClr val="000000"/>
            </a:solidFill>
            <a:miter/>
          </a:ln>
        </p:spPr>
      </p:sp>
      <p:sp>
        <p:nvSpPr>
          <p:cNvPr id="33894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389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幻灯片图像占位符 1"/>
          <p:cNvSpPr>
            <a:spLocks noGrp="1" noRot="1" noChangeAspect="1" noTextEdit="1"/>
          </p:cNvSpPr>
          <p:nvPr>
            <p:ph type="sldImg"/>
          </p:nvPr>
        </p:nvSpPr>
        <p:spPr>
          <a:ln>
            <a:solidFill>
              <a:srgbClr val="000000"/>
            </a:solidFill>
            <a:miter/>
          </a:ln>
        </p:spPr>
      </p:sp>
      <p:sp>
        <p:nvSpPr>
          <p:cNvPr id="33280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328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幻灯片图像占位符 1"/>
          <p:cNvSpPr>
            <a:spLocks noGrp="1" noRot="1" noChangeAspect="1" noTextEdit="1"/>
          </p:cNvSpPr>
          <p:nvPr>
            <p:ph type="sldImg"/>
          </p:nvPr>
        </p:nvSpPr>
        <p:spPr>
          <a:ln>
            <a:solidFill>
              <a:srgbClr val="000000">
                <a:alpha val="100000"/>
              </a:srgbClr>
            </a:solidFill>
            <a:miter lim="800000"/>
          </a:ln>
        </p:spPr>
      </p:sp>
      <p:sp>
        <p:nvSpPr>
          <p:cNvPr id="217091"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17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13</a:t>
            </a:fld>
            <a:endParaRPr lang="zh-CN" altLang="en-US" sz="1800" dirty="0">
              <a:solidFill>
                <a:schemeClr val="tx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幻灯片图像占位符 1"/>
          <p:cNvSpPr>
            <a:spLocks noGrp="1" noRot="1" noChangeAspect="1" noTextEdit="1"/>
          </p:cNvSpPr>
          <p:nvPr>
            <p:ph type="sldImg"/>
          </p:nvPr>
        </p:nvSpPr>
        <p:spPr>
          <a:ln>
            <a:solidFill>
              <a:srgbClr val="000000"/>
            </a:solidFill>
            <a:miter/>
          </a:ln>
        </p:spPr>
      </p:sp>
      <p:sp>
        <p:nvSpPr>
          <p:cNvPr id="34304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430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幻灯片图像占位符 1"/>
          <p:cNvSpPr>
            <a:spLocks noGrp="1" noRot="1" noChangeAspect="1" noTextEdit="1"/>
          </p:cNvSpPr>
          <p:nvPr>
            <p:ph type="sldImg"/>
          </p:nvPr>
        </p:nvSpPr>
        <p:spPr>
          <a:ln>
            <a:solidFill>
              <a:srgbClr val="000000"/>
            </a:solidFill>
            <a:miter/>
          </a:ln>
        </p:spPr>
      </p:sp>
      <p:sp>
        <p:nvSpPr>
          <p:cNvPr id="34509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450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89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幻灯片图像占位符 1"/>
          <p:cNvSpPr>
            <a:spLocks noGrp="1" noRot="1" noChangeAspect="1" noTextEdit="1"/>
          </p:cNvSpPr>
          <p:nvPr>
            <p:ph type="sldImg"/>
          </p:nvPr>
        </p:nvSpPr>
        <p:spPr>
          <a:ln>
            <a:solidFill>
              <a:srgbClr val="000000"/>
            </a:solidFill>
            <a:miter/>
          </a:ln>
        </p:spPr>
      </p:sp>
      <p:sp>
        <p:nvSpPr>
          <p:cNvPr id="34099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409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幻灯片图像占位符 1"/>
          <p:cNvSpPr>
            <a:spLocks noGrp="1" noRot="1" noChangeAspect="1" noTextEdit="1"/>
          </p:cNvSpPr>
          <p:nvPr>
            <p:ph type="sldImg"/>
          </p:nvPr>
        </p:nvSpPr>
        <p:spPr>
          <a:ln>
            <a:solidFill>
              <a:srgbClr val="000000"/>
            </a:solidFill>
            <a:miter/>
          </a:ln>
        </p:spPr>
      </p:sp>
      <p:sp>
        <p:nvSpPr>
          <p:cNvPr id="35123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512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91</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幻灯片图像占位符 1"/>
          <p:cNvSpPr>
            <a:spLocks noGrp="1" noRot="1" noChangeAspect="1" noTextEdit="1"/>
          </p:cNvSpPr>
          <p:nvPr>
            <p:ph type="sldImg"/>
          </p:nvPr>
        </p:nvSpPr>
        <p:spPr>
          <a:ln>
            <a:solidFill>
              <a:srgbClr val="000000"/>
            </a:solidFill>
            <a:miter/>
          </a:ln>
        </p:spPr>
      </p:sp>
      <p:sp>
        <p:nvSpPr>
          <p:cNvPr id="35328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532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幻灯片图像占位符 1"/>
          <p:cNvSpPr>
            <a:spLocks noGrp="1" noRot="1" noChangeAspect="1" noTextEdit="1"/>
          </p:cNvSpPr>
          <p:nvPr>
            <p:ph type="sldImg"/>
          </p:nvPr>
        </p:nvSpPr>
        <p:spPr>
          <a:ln>
            <a:solidFill>
              <a:srgbClr val="000000"/>
            </a:solidFill>
            <a:miter/>
          </a:ln>
        </p:spPr>
      </p:sp>
      <p:sp>
        <p:nvSpPr>
          <p:cNvPr id="35942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594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幻灯片图像占位符 1"/>
          <p:cNvSpPr>
            <a:spLocks noGrp="1" noRot="1" noChangeAspect="1" noTextEdit="1"/>
          </p:cNvSpPr>
          <p:nvPr>
            <p:ph type="sldImg"/>
          </p:nvPr>
        </p:nvSpPr>
        <p:spPr>
          <a:ln>
            <a:solidFill>
              <a:srgbClr val="000000"/>
            </a:solidFill>
            <a:miter/>
          </a:ln>
        </p:spPr>
      </p:sp>
      <p:sp>
        <p:nvSpPr>
          <p:cNvPr id="34918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491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幻灯片图像占位符 1"/>
          <p:cNvSpPr>
            <a:spLocks noGrp="1" noRot="1" noChangeAspect="1" noTextEdit="1"/>
          </p:cNvSpPr>
          <p:nvPr>
            <p:ph type="sldImg"/>
          </p:nvPr>
        </p:nvSpPr>
        <p:spPr>
          <a:ln>
            <a:solidFill>
              <a:srgbClr val="000000"/>
            </a:solidFill>
            <a:miter/>
          </a:ln>
        </p:spPr>
      </p:sp>
      <p:sp>
        <p:nvSpPr>
          <p:cNvPr id="41062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10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幻灯片图像占位符 1"/>
          <p:cNvSpPr>
            <a:spLocks noGrp="1" noRot="1" noChangeAspect="1" noTextEdit="1"/>
          </p:cNvSpPr>
          <p:nvPr>
            <p:ph type="sldImg"/>
          </p:nvPr>
        </p:nvSpPr>
        <p:spPr>
          <a:ln>
            <a:solidFill>
              <a:srgbClr val="000000"/>
            </a:solidFill>
            <a:miter/>
          </a:ln>
        </p:spPr>
      </p:sp>
      <p:sp>
        <p:nvSpPr>
          <p:cNvPr id="40857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08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幻灯片图像占位符 1"/>
          <p:cNvSpPr>
            <a:spLocks noGrp="1" noRot="1" noChangeAspect="1" noTextEdit="1"/>
          </p:cNvSpPr>
          <p:nvPr>
            <p:ph type="sldImg"/>
          </p:nvPr>
        </p:nvSpPr>
        <p:spPr>
          <a:ln>
            <a:solidFill>
              <a:srgbClr val="000000"/>
            </a:solidFill>
            <a:miter/>
          </a:ln>
        </p:spPr>
      </p:sp>
      <p:sp>
        <p:nvSpPr>
          <p:cNvPr id="41677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16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a:ln>
            <a:solidFill>
              <a:srgbClr val="000000">
                <a:alpha val="100000"/>
              </a:srgbClr>
            </a:solidFill>
            <a:miter lim="800000"/>
          </a:ln>
        </p:spPr>
      </p:sp>
      <p:sp>
        <p:nvSpPr>
          <p:cNvPr id="218115"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2181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eaLnBrk="1" hangingPunct="1"/>
            <a:fld id="{9A0DB2DC-4C9A-4742-B13C-FB6460FD3503}" type="slidenum">
              <a:rPr lang="zh-CN" altLang="en-US" sz="1800" dirty="0">
                <a:solidFill>
                  <a:schemeClr val="tx1"/>
                </a:solidFill>
              </a:rPr>
              <a:t>14</a:t>
            </a:fld>
            <a:endParaRPr lang="zh-CN" altLang="en-US" sz="1800" dirty="0">
              <a:solidFill>
                <a:schemeClr val="tx1"/>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幻灯片图像占位符 1"/>
          <p:cNvSpPr>
            <a:spLocks noGrp="1" noRot="1" noChangeAspect="1" noTextEdit="1"/>
          </p:cNvSpPr>
          <p:nvPr>
            <p:ph type="sldImg"/>
          </p:nvPr>
        </p:nvSpPr>
        <p:spPr>
          <a:ln>
            <a:solidFill>
              <a:srgbClr val="000000"/>
            </a:solidFill>
            <a:miter/>
          </a:ln>
        </p:spPr>
      </p:sp>
      <p:sp>
        <p:nvSpPr>
          <p:cNvPr id="41881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18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98</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幻灯片图像占位符 1"/>
          <p:cNvSpPr>
            <a:spLocks noGrp="1" noRot="1" noChangeAspect="1" noTextEdit="1"/>
          </p:cNvSpPr>
          <p:nvPr>
            <p:ph type="sldImg"/>
          </p:nvPr>
        </p:nvSpPr>
        <p:spPr>
          <a:ln>
            <a:solidFill>
              <a:srgbClr val="000000"/>
            </a:solidFill>
            <a:miter/>
          </a:ln>
        </p:spPr>
      </p:sp>
      <p:sp>
        <p:nvSpPr>
          <p:cNvPr id="42086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20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99</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幻灯片图像占位符 1"/>
          <p:cNvSpPr>
            <a:spLocks noGrp="1" noRot="1" noChangeAspect="1" noTextEdit="1"/>
          </p:cNvSpPr>
          <p:nvPr>
            <p:ph type="sldImg"/>
          </p:nvPr>
        </p:nvSpPr>
        <p:spPr>
          <a:ln>
            <a:solidFill>
              <a:srgbClr val="000000"/>
            </a:solidFill>
            <a:miter/>
          </a:ln>
        </p:spPr>
      </p:sp>
      <p:sp>
        <p:nvSpPr>
          <p:cNvPr id="42291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22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100</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幻灯片图像占位符 1"/>
          <p:cNvSpPr>
            <a:spLocks noGrp="1" noRot="1" noChangeAspect="1" noTextEdit="1"/>
          </p:cNvSpPr>
          <p:nvPr>
            <p:ph type="sldImg"/>
          </p:nvPr>
        </p:nvSpPr>
        <p:spPr>
          <a:ln>
            <a:solidFill>
              <a:srgbClr val="000000"/>
            </a:solidFill>
            <a:miter/>
          </a:ln>
        </p:spPr>
      </p:sp>
      <p:sp>
        <p:nvSpPr>
          <p:cNvPr id="424962" name="文本占位符 2"/>
          <p:cNvSpPr>
            <a:spLocks noGrp="1"/>
          </p:cNvSpPr>
          <p:nvPr>
            <p:ph type="body"/>
          </p:nvPr>
        </p:nvSpPr>
        <p:spPr>
          <a:noFill/>
          <a:ln>
            <a:noFill/>
          </a:ln>
        </p:spPr>
        <p:txBody>
          <a:bodyPr wrap="square" lIns="91440" tIns="45720" rIns="91440" bIns="45720" anchor="t"/>
          <a:lstStyle/>
          <a:p>
            <a:pPr marL="449580" lvl="0" indent="0" eaLnBrk="1" hangingPunct="1">
              <a:lnSpc>
                <a:spcPct val="115000"/>
              </a:lnSpc>
              <a:buClr>
                <a:srgbClr val="E9897D"/>
              </a:buClr>
              <a:buFont typeface="Wingdings" panose="05000000000000000000" pitchFamily="2" charset="2"/>
              <a:buChar char="•"/>
            </a:pP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荣获：国家高新技术企业、中药成长型十强企业、国家科技创新型试点企业称号，</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岩舒”牌复方苦参注射液被评为国家驰名商标，承担了多项国家</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863</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、火炬计划、十一</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五、 十二</a:t>
            </a:r>
            <a:r>
              <a:rPr lang="en-US" altLang="zh-CN"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rgbClr val="3172C4"/>
                </a:solidFill>
                <a:latin typeface="微软雅黑" panose="020B0503020204020204" pitchFamily="34" charset="-122"/>
                <a:ea typeface="微软雅黑" panose="020B0503020204020204" pitchFamily="34" charset="-122"/>
                <a:sym typeface="宋体" panose="02010600030101010101" pitchFamily="2" charset="-122"/>
              </a:rPr>
              <a:t>五重大专项项目。</a:t>
            </a:r>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幻灯片图像占位符 1"/>
          <p:cNvSpPr>
            <a:spLocks noGrp="1" noRot="1" noChangeAspect="1" noTextEdit="1"/>
          </p:cNvSpPr>
          <p:nvPr>
            <p:ph type="sldImg"/>
          </p:nvPr>
        </p:nvSpPr>
        <p:spPr>
          <a:ln>
            <a:solidFill>
              <a:srgbClr val="000000"/>
            </a:solidFill>
            <a:miter/>
          </a:ln>
        </p:spPr>
      </p:sp>
      <p:sp>
        <p:nvSpPr>
          <p:cNvPr id="355330"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3553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102</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幻灯片图像占位符 1"/>
          <p:cNvSpPr>
            <a:spLocks noGrp="1" noRot="1" noChangeAspect="1" noTextEdit="1"/>
          </p:cNvSpPr>
          <p:nvPr>
            <p:ph type="sldImg"/>
          </p:nvPr>
        </p:nvSpPr>
        <p:spPr>
          <a:ln>
            <a:solidFill>
              <a:srgbClr val="000000"/>
            </a:solidFill>
            <a:miter/>
          </a:ln>
        </p:spPr>
      </p:sp>
      <p:sp>
        <p:nvSpPr>
          <p:cNvPr id="41472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14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103</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幻灯片图像占位符 1"/>
          <p:cNvSpPr>
            <a:spLocks noGrp="1" noRot="1" noChangeAspect="1" noTextEdit="1"/>
          </p:cNvSpPr>
          <p:nvPr>
            <p:ph type="sldImg"/>
          </p:nvPr>
        </p:nvSpPr>
        <p:spPr>
          <a:ln>
            <a:solidFill>
              <a:srgbClr val="000000"/>
            </a:solidFill>
            <a:miter/>
          </a:ln>
        </p:spPr>
      </p:sp>
      <p:sp>
        <p:nvSpPr>
          <p:cNvPr id="431106"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31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104</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幻灯片图像占位符 1"/>
          <p:cNvSpPr>
            <a:spLocks noGrp="1" noRot="1" noChangeAspect="1" noTextEdit="1"/>
          </p:cNvSpPr>
          <p:nvPr>
            <p:ph type="sldImg"/>
          </p:nvPr>
        </p:nvSpPr>
        <p:spPr>
          <a:ln>
            <a:solidFill>
              <a:srgbClr val="000000"/>
            </a:solidFill>
            <a:miter/>
          </a:ln>
        </p:spPr>
      </p:sp>
      <p:sp>
        <p:nvSpPr>
          <p:cNvPr id="433154"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33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105</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幻灯片图像占位符 1"/>
          <p:cNvSpPr>
            <a:spLocks noGrp="1" noRot="1" noChangeAspect="1" noTextEdit="1"/>
          </p:cNvSpPr>
          <p:nvPr>
            <p:ph type="sldImg"/>
          </p:nvPr>
        </p:nvSpPr>
        <p:spPr>
          <a:ln>
            <a:solidFill>
              <a:srgbClr val="000000"/>
            </a:solidFill>
            <a:miter/>
          </a:ln>
        </p:spPr>
      </p:sp>
      <p:sp>
        <p:nvSpPr>
          <p:cNvPr id="435202"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35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106</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幻灯片图像占位符 1"/>
          <p:cNvSpPr>
            <a:spLocks noGrp="1" noRot="1" noChangeAspect="1" noTextEdit="1"/>
          </p:cNvSpPr>
          <p:nvPr>
            <p:ph type="sldImg"/>
          </p:nvPr>
        </p:nvSpPr>
        <p:spPr>
          <a:ln>
            <a:solidFill>
              <a:srgbClr val="000000"/>
            </a:solidFill>
            <a:miter/>
          </a:ln>
        </p:spPr>
      </p:sp>
      <p:sp>
        <p:nvSpPr>
          <p:cNvPr id="429058" name="备注占位符 2"/>
          <p:cNvSpPr>
            <a:spLocks noGrp="1"/>
          </p:cNvSpPr>
          <p:nvPr>
            <p:ph type="body"/>
          </p:nvPr>
        </p:nvSpPr>
        <p:spPr>
          <a:noFill/>
          <a:ln>
            <a:noFill/>
          </a:ln>
        </p:spPr>
        <p:txBody>
          <a:bodyPr wrap="square" lIns="91440" tIns="45720" rIns="91440" bIns="45720" anchor="t"/>
          <a:lstStyle/>
          <a:p>
            <a:pPr lvl="0"/>
            <a:r>
              <a:rPr lang="zh-CN" altLang="en-US" dirty="0"/>
              <a:t>更多模板下载地址：</a:t>
            </a:r>
            <a:r>
              <a:rPr lang="en-US" altLang="zh-CN" dirty="0"/>
              <a:t>http://www.pptvzaixian.com/shop/view28111.html</a:t>
            </a:r>
            <a:r>
              <a:rPr lang="zh-CN" altLang="en-US" dirty="0"/>
              <a:t>（复制链接到浏览器打开）</a:t>
            </a:r>
          </a:p>
        </p:txBody>
      </p:sp>
      <p:sp>
        <p:nvSpPr>
          <p:cNvPr id="429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dirty="0">
                <a:solidFill>
                  <a:schemeClr val="tx1"/>
                </a:solidFill>
                <a:latin typeface="新宋体" panose="02010609030101010101" pitchFamily="49" charset="-122"/>
                <a:ea typeface="新宋体" panose="02010609030101010101" pitchFamily="49" charset="-122"/>
              </a:rPr>
              <a:t>107</a:t>
            </a:fld>
            <a:endParaRPr lang="zh-CN" altLang="en-US" sz="1800" dirty="0">
              <a:solidFill>
                <a:schemeClr val="tx1"/>
              </a:solidFill>
              <a:latin typeface="新宋体" panose="02010609030101010101" pitchFamily="49" charset="-122"/>
              <a:ea typeface="新宋体" panose="0201060903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0.xml"/><Relationship Id="rId5" Type="http://schemas.openxmlformats.org/officeDocument/2006/relationships/tags" Target="../tags/tag11.xml"/><Relationship Id="rId4" Type="http://schemas.openxmlformats.org/officeDocument/2006/relationships/tags" Target="../tags/tag10.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0.xml"/><Relationship Id="rId5" Type="http://schemas.openxmlformats.org/officeDocument/2006/relationships/tags" Target="../tags/tag16.xml"/><Relationship Id="rId4" Type="http://schemas.openxmlformats.org/officeDocument/2006/relationships/tags" Target="../tags/tag15.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0.xml"/><Relationship Id="rId5" Type="http://schemas.openxmlformats.org/officeDocument/2006/relationships/tags" Target="../tags/tag21.xml"/><Relationship Id="rId4" Type="http://schemas.openxmlformats.org/officeDocument/2006/relationships/tags" Target="../tags/tag20.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0.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0.xml"/><Relationship Id="rId4" Type="http://schemas.openxmlformats.org/officeDocument/2006/relationships/tags" Target="../tags/tag39.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0.xml"/><Relationship Id="rId5" Type="http://schemas.openxmlformats.org/officeDocument/2006/relationships/tags" Target="../tags/tag53.xml"/><Relationship Id="rId4" Type="http://schemas.openxmlformats.org/officeDocument/2006/relationships/tags" Target="../tags/tag5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0.xml"/><Relationship Id="rId4" Type="http://schemas.openxmlformats.org/officeDocument/2006/relationships/tags" Target="../tags/tag57.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0.xml"/><Relationship Id="rId5" Type="http://schemas.openxmlformats.org/officeDocument/2006/relationships/tags" Target="../tags/tag62.xml"/><Relationship Id="rId4" Type="http://schemas.openxmlformats.org/officeDocument/2006/relationships/tags" Target="../tags/tag6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42900"/>
            <a:ext cx="2058988" cy="427315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1" y="342900"/>
            <a:ext cx="6029325" cy="427315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9698" name="Group 7"/>
          <p:cNvGrpSpPr/>
          <p:nvPr/>
        </p:nvGrpSpPr>
        <p:grpSpPr>
          <a:xfrm>
            <a:off x="0" y="0"/>
            <a:ext cx="9144000" cy="303213"/>
            <a:chOff x="0" y="0"/>
            <a:chExt cx="5760" cy="255"/>
          </a:xfrm>
        </p:grpSpPr>
        <p:sp>
          <p:nvSpPr>
            <p:cNvPr id="17" name="Rectangle 8"/>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9700" name="Picture 9" descr="图形9"/>
            <p:cNvPicPr>
              <a:picLocks noChangeAspect="1"/>
            </p:cNvPicPr>
            <p:nvPr userDrawn="1"/>
          </p:nvPicPr>
          <p:blipFill>
            <a:blip r:embed="rId2"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19" name="Rectangle 10"/>
          <p:cNvSpPr>
            <a:spLocks noChangeArrowheads="1"/>
          </p:cNvSpPr>
          <p:nvPr/>
        </p:nvSpPr>
        <p:spPr bwMode="auto">
          <a:xfrm>
            <a:off x="0" y="0"/>
            <a:ext cx="9144000" cy="285750"/>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Text Box 11"/>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振东制药    至诚至高</a:t>
            </a:r>
          </a:p>
        </p:txBody>
      </p:sp>
      <p:pic>
        <p:nvPicPr>
          <p:cNvPr id="29703" name="Picture 12"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29704" name="Picture 13"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29705" name="Picture 14"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29706" name="Picture 15"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sp>
        <p:nvSpPr>
          <p:cNvPr id="521218" name="Rectangle 2"/>
          <p:cNvSpPr>
            <a:spLocks noGrp="1" noChangeArrowheads="1"/>
          </p:cNvSpPr>
          <p:nvPr>
            <p:ph type="ctrTitle" sz="quarter"/>
          </p:nvPr>
        </p:nvSpPr>
        <p:spPr>
          <a:xfrm>
            <a:off x="685800" y="1303735"/>
            <a:ext cx="7772400" cy="1439465"/>
          </a:xfrm>
        </p:spPr>
        <p:txBody>
          <a:bodyPr/>
          <a:lstStyle>
            <a:lvl1pPr>
              <a:defRPr/>
            </a:lvl1pPr>
          </a:lstStyle>
          <a:p>
            <a:pPr fontAlgn="base"/>
            <a:r>
              <a:rPr lang="zh-CN" altLang="en-US" strike="noStrike" noProof="1"/>
              <a:t>单击此处编辑母版标题样式</a:t>
            </a:r>
          </a:p>
        </p:txBody>
      </p:sp>
      <p:sp>
        <p:nvSpPr>
          <p:cNvPr id="521219" name="Rectangle 3"/>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p>
        </p:txBody>
      </p:sp>
      <p:sp>
        <p:nvSpPr>
          <p:cNvPr id="25" name="Rectangle 4"/>
          <p:cNvSpPr>
            <a:spLocks noGrp="1" noChangeArrowheads="1"/>
          </p:cNvSpPr>
          <p:nvPr>
            <p:ph type="dt" sz="quarter" idx="2"/>
          </p:nvPr>
        </p:nvSpPr>
        <p:spPr bwMode="auto">
          <a:xfrm>
            <a:off x="457200" y="4686300"/>
            <a:ext cx="2133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B2F879-AD47-4579-AE9B-2CAEA48A0389}"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6" name="Rectangle 5"/>
          <p:cNvSpPr>
            <a:spLocks noGrp="1" noChangeArrowheads="1"/>
          </p:cNvSpPr>
          <p:nvPr>
            <p:ph type="ftr" sz="quarter" idx="3"/>
          </p:nvPr>
        </p:nvSpPr>
        <p:spPr bwMode="auto">
          <a:xfrm>
            <a:off x="3124200" y="4689475"/>
            <a:ext cx="2895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7" name="Rectangle 6"/>
          <p:cNvSpPr>
            <a:spLocks noGrp="1" noChangeArrowheads="1"/>
          </p:cNvSpPr>
          <p:nvPr>
            <p:ph type="sldNum" sz="quarter" idx="4"/>
          </p:nvPr>
        </p:nvSpPr>
        <p:spPr bwMode="auto">
          <a:xfrm>
            <a:off x="6553200" y="4691063"/>
            <a:ext cx="2133600" cy="357188"/>
          </a:xfrm>
          <a:prstGeom prst="rect">
            <a:avLst/>
          </a:prstGeom>
          <a:noFill/>
          <a:ln w="9525">
            <a:noFill/>
            <a:miter lim="800000"/>
          </a:ln>
          <a:effectLst/>
        </p:spPr>
        <p:txBody>
          <a:bodyPr vert="horz" wrap="square" lIns="91440" tIns="45720" rIns="91440" bIns="45720" numCol="1" anchor="b" anchorCtr="0" compatLnSpc="1"/>
          <a:lstStyle/>
          <a:p>
            <a:pPr algn="r" fontAlgn="base">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latin typeface="Arial" panose="020B0604020202090204" pitchFamily="34" charset="0"/>
              <a:ea typeface="宋体" panose="02010600030101010101" pitchFamily="2" charset="-122"/>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2900"/>
            <a:ext cx="2057400" cy="4286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42900"/>
            <a:ext cx="6019800" cy="428625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0722" name="Group 7"/>
          <p:cNvGrpSpPr/>
          <p:nvPr/>
        </p:nvGrpSpPr>
        <p:grpSpPr>
          <a:xfrm>
            <a:off x="0" y="0"/>
            <a:ext cx="9144000" cy="303213"/>
            <a:chOff x="0" y="0"/>
            <a:chExt cx="5760" cy="255"/>
          </a:xfrm>
        </p:grpSpPr>
        <p:sp>
          <p:nvSpPr>
            <p:cNvPr id="17" name="Rectangle 8"/>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724" name="Picture 9" descr="图形9"/>
            <p:cNvPicPr>
              <a:picLocks noChangeAspect="1"/>
            </p:cNvPicPr>
            <p:nvPr userDrawn="1"/>
          </p:nvPicPr>
          <p:blipFill>
            <a:blip r:embed="rId2"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19" name="Rectangle 10"/>
          <p:cNvSpPr>
            <a:spLocks noChangeArrowheads="1"/>
          </p:cNvSpPr>
          <p:nvPr/>
        </p:nvSpPr>
        <p:spPr bwMode="auto">
          <a:xfrm>
            <a:off x="0" y="0"/>
            <a:ext cx="9144000" cy="285750"/>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Text Box 11"/>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振东石油    真诚朋友</a:t>
            </a:r>
          </a:p>
        </p:txBody>
      </p:sp>
      <p:pic>
        <p:nvPicPr>
          <p:cNvPr id="30727" name="Picture 12"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0728" name="Picture 13"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0729" name="Picture 14"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0730" name="Picture 15"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sp>
        <p:nvSpPr>
          <p:cNvPr id="523266" name="Rectangle 2"/>
          <p:cNvSpPr>
            <a:spLocks noGrp="1" noChangeArrowheads="1"/>
          </p:cNvSpPr>
          <p:nvPr>
            <p:ph type="ctrTitle" sz="quarter"/>
          </p:nvPr>
        </p:nvSpPr>
        <p:spPr>
          <a:xfrm>
            <a:off x="685800" y="1303735"/>
            <a:ext cx="7772400" cy="1439465"/>
          </a:xfrm>
        </p:spPr>
        <p:txBody>
          <a:bodyPr/>
          <a:lstStyle>
            <a:lvl1pPr>
              <a:defRPr/>
            </a:lvl1pPr>
          </a:lstStyle>
          <a:p>
            <a:pPr fontAlgn="base"/>
            <a:r>
              <a:rPr lang="zh-CN" altLang="en-US" strike="noStrike" noProof="1"/>
              <a:t>单击此处编辑母版标题样式</a:t>
            </a:r>
          </a:p>
        </p:txBody>
      </p:sp>
      <p:sp>
        <p:nvSpPr>
          <p:cNvPr id="523267" name="Rectangle 3"/>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p>
        </p:txBody>
      </p:sp>
      <p:sp>
        <p:nvSpPr>
          <p:cNvPr id="25" name="Rectangle 4"/>
          <p:cNvSpPr>
            <a:spLocks noGrp="1" noChangeArrowheads="1"/>
          </p:cNvSpPr>
          <p:nvPr>
            <p:ph type="dt" sz="quarter" idx="2"/>
          </p:nvPr>
        </p:nvSpPr>
        <p:spPr bwMode="auto">
          <a:xfrm>
            <a:off x="457200" y="4686300"/>
            <a:ext cx="2133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0449B9E-DCF6-44B5-AC08-88C524C3DB3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6" name="Rectangle 5"/>
          <p:cNvSpPr>
            <a:spLocks noGrp="1" noChangeArrowheads="1"/>
          </p:cNvSpPr>
          <p:nvPr>
            <p:ph type="ftr" sz="quarter" idx="3"/>
          </p:nvPr>
        </p:nvSpPr>
        <p:spPr bwMode="auto">
          <a:xfrm>
            <a:off x="3124200" y="4689475"/>
            <a:ext cx="2895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7" name="Rectangle 6"/>
          <p:cNvSpPr>
            <a:spLocks noGrp="1" noChangeArrowheads="1"/>
          </p:cNvSpPr>
          <p:nvPr>
            <p:ph type="sldNum" sz="quarter" idx="4"/>
          </p:nvPr>
        </p:nvSpPr>
        <p:spPr bwMode="auto">
          <a:xfrm>
            <a:off x="6553200" y="4691063"/>
            <a:ext cx="2133600" cy="357188"/>
          </a:xfrm>
          <a:prstGeom prst="rect">
            <a:avLst/>
          </a:prstGeom>
          <a:noFill/>
          <a:ln w="9525">
            <a:noFill/>
            <a:miter lim="800000"/>
          </a:ln>
          <a:effectLst/>
        </p:spPr>
        <p:txBody>
          <a:bodyPr vert="horz" wrap="square" lIns="91440" tIns="45720" rIns="91440" bIns="45720" numCol="1" anchor="b" anchorCtr="0" compatLnSpc="1"/>
          <a:lstStyle/>
          <a:p>
            <a:pPr algn="r" fontAlgn="base">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latin typeface="Arial" panose="020B0604020202090204" pitchFamily="34" charset="0"/>
              <a:ea typeface="宋体" panose="02010600030101010101" pitchFamily="2" charset="-122"/>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2900"/>
            <a:ext cx="2057400" cy="4286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42900"/>
            <a:ext cx="6019800" cy="428625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1746" name="Group 7"/>
          <p:cNvGrpSpPr/>
          <p:nvPr/>
        </p:nvGrpSpPr>
        <p:grpSpPr>
          <a:xfrm>
            <a:off x="0" y="0"/>
            <a:ext cx="9144000" cy="303213"/>
            <a:chOff x="0" y="0"/>
            <a:chExt cx="5760" cy="255"/>
          </a:xfrm>
        </p:grpSpPr>
        <p:sp>
          <p:nvSpPr>
            <p:cNvPr id="19" name="Rectangle 8"/>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1748" name="Picture 9" descr="图形9"/>
            <p:cNvPicPr>
              <a:picLocks noChangeAspect="1"/>
            </p:cNvPicPr>
            <p:nvPr userDrawn="1"/>
          </p:nvPicPr>
          <p:blipFill>
            <a:blip r:embed="rId2"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21" name="Rectangle 10"/>
          <p:cNvSpPr>
            <a:spLocks noChangeArrowheads="1"/>
          </p:cNvSpPr>
          <p:nvPr/>
        </p:nvSpPr>
        <p:spPr bwMode="auto">
          <a:xfrm>
            <a:off x="0" y="0"/>
            <a:ext cx="9144000" cy="285750"/>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Text Box 11"/>
          <p:cNvSpPr txBox="1">
            <a:spLocks noChangeArrowheads="1"/>
          </p:cNvSpPr>
          <p:nvPr/>
        </p:nvSpPr>
        <p:spPr bwMode="auto">
          <a:xfrm>
            <a:off x="51689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五和食品   康健人生</a:t>
            </a:r>
          </a:p>
        </p:txBody>
      </p:sp>
      <p:pic>
        <p:nvPicPr>
          <p:cNvPr id="31751" name="Picture 12"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1752" name="Picture 13"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1753" name="Picture 14"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1754" name="Picture 15"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31755" name="Picture 16"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sp>
        <p:nvSpPr>
          <p:cNvPr id="525314" name="Rectangle 2"/>
          <p:cNvSpPr>
            <a:spLocks noGrp="1" noChangeArrowheads="1"/>
          </p:cNvSpPr>
          <p:nvPr>
            <p:ph type="ctrTitle" sz="quarter"/>
          </p:nvPr>
        </p:nvSpPr>
        <p:spPr>
          <a:xfrm>
            <a:off x="685800" y="1303735"/>
            <a:ext cx="7772400" cy="1439465"/>
          </a:xfrm>
        </p:spPr>
        <p:txBody>
          <a:bodyPr/>
          <a:lstStyle>
            <a:lvl1pPr>
              <a:defRPr/>
            </a:lvl1pPr>
          </a:lstStyle>
          <a:p>
            <a:pPr fontAlgn="base"/>
            <a:r>
              <a:rPr lang="zh-CN" altLang="en-US" strike="noStrike" noProof="1"/>
              <a:t>单击此处编辑母版标题样式</a:t>
            </a:r>
          </a:p>
        </p:txBody>
      </p:sp>
      <p:sp>
        <p:nvSpPr>
          <p:cNvPr id="525315" name="Rectangle 3"/>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p>
        </p:txBody>
      </p:sp>
      <p:sp>
        <p:nvSpPr>
          <p:cNvPr id="28" name="Rectangle 4"/>
          <p:cNvSpPr>
            <a:spLocks noGrp="1" noChangeArrowheads="1"/>
          </p:cNvSpPr>
          <p:nvPr>
            <p:ph type="dt" sz="quarter" idx="2"/>
          </p:nvPr>
        </p:nvSpPr>
        <p:spPr bwMode="auto">
          <a:xfrm>
            <a:off x="457200" y="4686300"/>
            <a:ext cx="2133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4401C2C-BC79-4FD9-9A28-51D5DE180C7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9" name="Rectangle 5"/>
          <p:cNvSpPr>
            <a:spLocks noGrp="1" noChangeArrowheads="1"/>
          </p:cNvSpPr>
          <p:nvPr>
            <p:ph type="ftr" sz="quarter" idx="3"/>
          </p:nvPr>
        </p:nvSpPr>
        <p:spPr bwMode="auto">
          <a:xfrm>
            <a:off x="3124200" y="4689475"/>
            <a:ext cx="2895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0" name="Rectangle 6"/>
          <p:cNvSpPr>
            <a:spLocks noGrp="1" noChangeArrowheads="1"/>
          </p:cNvSpPr>
          <p:nvPr>
            <p:ph type="sldNum" sz="quarter" idx="4"/>
          </p:nvPr>
        </p:nvSpPr>
        <p:spPr bwMode="auto">
          <a:xfrm>
            <a:off x="6553200" y="4691063"/>
            <a:ext cx="2133600" cy="357188"/>
          </a:xfrm>
          <a:prstGeom prst="rect">
            <a:avLst/>
          </a:prstGeom>
          <a:noFill/>
          <a:ln w="9525">
            <a:noFill/>
            <a:miter lim="800000"/>
          </a:ln>
          <a:effectLst/>
        </p:spPr>
        <p:txBody>
          <a:bodyPr vert="horz" wrap="square" lIns="91440" tIns="45720" rIns="91440" bIns="45720" numCol="1" anchor="b" anchorCtr="0" compatLnSpc="1"/>
          <a:lstStyle/>
          <a:p>
            <a:pPr algn="r" fontAlgn="base">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latin typeface="Arial" panose="020B0604020202090204" pitchFamily="34" charset="0"/>
              <a:ea typeface="宋体" panose="02010600030101010101" pitchFamily="2" charset="-122"/>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346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2900"/>
            <a:ext cx="2057400" cy="4286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42900"/>
            <a:ext cx="6019800" cy="428625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8373"/>
            <a:ext cx="2057400" cy="45267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08373"/>
            <a:ext cx="6019800" cy="4526756"/>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308372"/>
            <a:ext cx="6477000" cy="617934"/>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42900"/>
            <a:ext cx="8229600" cy="428625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Rectangle 3"/>
          <p:cNvSpPr>
            <a:spLocks noGrp="1" noChangeArrowheads="1"/>
          </p:cNvSpPr>
          <p:nvPr>
            <p:ph type="dt" sz="half" idx="2"/>
          </p:nvPr>
        </p:nvSpPr>
        <p:spPr>
          <a:xfrm>
            <a:off x="457200" y="4689475"/>
            <a:ext cx="2133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fld id="{E4DF3B74-8943-4E0D-8567-802D5992B5D1}" type="datetime1">
              <a:rPr kumimoji="0" lang="zh-CN" altLang="en-US"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rPr>
              <a:t>2023/5/11</a:t>
            </a:fld>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
        <p:nvSpPr>
          <p:cNvPr id="6" name="Rectangle 4"/>
          <p:cNvSpPr>
            <a:spLocks noGrp="1" noChangeArrowheads="1"/>
          </p:cNvSpPr>
          <p:nvPr>
            <p:ph type="sldNum" sz="quarter" idx="4"/>
          </p:nvPr>
        </p:nvSpPr>
        <p:spPr>
          <a:xfrm>
            <a:off x="6553200" y="4686300"/>
            <a:ext cx="2133600" cy="357188"/>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z="1800" strike="noStrike" noProof="1" dirty="0">
                <a:solidFill>
                  <a:schemeClr val="tx1"/>
                </a:solidFill>
                <a:latin typeface="新宋体" panose="02010609030101010101" pitchFamily="49" charset="-122"/>
                <a:ea typeface="新宋体" panose="02010609030101010101" pitchFamily="49" charset="-122"/>
                <a:cs typeface="+mn-cs"/>
              </a:rPr>
              <a:t>‹#›</a:t>
            </a:fld>
            <a:endParaRPr lang="zh-CN" altLang="en-US" sz="1800" strike="noStrike" noProof="1">
              <a:solidFill>
                <a:schemeClr val="tx1"/>
              </a:solidFill>
            </a:endParaRPr>
          </a:p>
        </p:txBody>
      </p:sp>
      <p:sp>
        <p:nvSpPr>
          <p:cNvPr id="7" name="Rectangle 6"/>
          <p:cNvSpPr>
            <a:spLocks noGrp="1" noChangeArrowheads="1"/>
          </p:cNvSpPr>
          <p:nvPr>
            <p:ph type="ftr" sz="quarter" idx="3"/>
          </p:nvPr>
        </p:nvSpPr>
        <p:spPr>
          <a:xfrm>
            <a:off x="3124200" y="4686300"/>
            <a:ext cx="2895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Tree>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transition>
    <p:random/>
  </p:transition>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96579"/>
            <a:ext cx="4038600" cy="3402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96579"/>
            <a:ext cx="4040188" cy="3402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1547813" y="303610"/>
            <a:ext cx="7239000" cy="6477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1" y="1059656"/>
            <a:ext cx="8208963" cy="178474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39751" y="2958703"/>
            <a:ext cx="8208963" cy="1784747"/>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4683443"/>
            <a:ext cx="2133600" cy="35718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a:xfrm>
            <a:off x="3124200" y="4683443"/>
            <a:ext cx="2895600" cy="357188"/>
          </a:xfrm>
          <a:prstGeom prst="rect">
            <a:avLst/>
          </a:prstGeom>
          <a:noFill/>
          <a:ln w="9525">
            <a:no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a:xfrm>
            <a:off x="6553200" y="4683443"/>
            <a:ext cx="2133600" cy="357188"/>
          </a:xfrm>
          <a:prstGeom prst="rect">
            <a:avLst/>
          </a:prstGeom>
          <a:noFill/>
          <a:ln w="9525">
            <a:noFill/>
            <a:miter lim="800000"/>
          </a:ln>
          <a:effectLst/>
        </p:spPr>
        <p:txBody>
          <a:bodyPr vert="horz" wrap="square" lIns="91440" tIns="45720" rIns="91440" bIns="45720" numCol="1" anchor="t" anchorCtr="0" compatLnSpc="1"/>
          <a:lstStyle/>
          <a:p>
            <a:pPr lvl="0" eaLnBrk="1" fontAlgn="base" hangingPunct="1"/>
            <a:fld id="{9A0DB2DC-4C9A-4742-B13C-FB6460FD3503}" type="slidenum">
              <a:rPr lang="en-US" altLang="zh-CN" strike="noStrike" noProof="1" dirty="0">
                <a:latin typeface="Arial" panose="020B0604020202090204" pitchFamily="34" charset="0"/>
                <a:ea typeface="宋体" panose="02010600030101010101" pitchFamily="2" charset="-122"/>
                <a:cs typeface="+mn-cs"/>
              </a:rPr>
              <a:t>‹#›</a:t>
            </a:fld>
            <a:endParaRPr lang="en-US" altLang="zh-CN" strike="noStrike" noProof="1"/>
          </a:p>
        </p:txBody>
      </p:sp>
    </p:spTree>
  </p:cSld>
  <p:clrMapOvr>
    <a:masterClrMapping/>
  </p:clrMapOvr>
  <p:transition spd="slow">
    <p:pull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8373"/>
            <a:ext cx="2057400" cy="45267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08373"/>
            <a:ext cx="6019800" cy="4526756"/>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308372"/>
            <a:ext cx="6477000" cy="617934"/>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42900"/>
            <a:ext cx="8229600" cy="428625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Rectangle 3"/>
          <p:cNvSpPr>
            <a:spLocks noGrp="1" noChangeArrowheads="1"/>
          </p:cNvSpPr>
          <p:nvPr>
            <p:ph type="dt" sz="half" idx="2"/>
          </p:nvPr>
        </p:nvSpPr>
        <p:spPr>
          <a:xfrm>
            <a:off x="457200" y="4689475"/>
            <a:ext cx="2133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fld id="{E4DF3B74-8943-4E0D-8567-802D5992B5D1}" type="datetime1">
              <a:rPr kumimoji="0" lang="zh-CN" altLang="en-US"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rPr>
              <a:t>2023/5/11</a:t>
            </a:fld>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
        <p:nvSpPr>
          <p:cNvPr id="6" name="Rectangle 4"/>
          <p:cNvSpPr>
            <a:spLocks noGrp="1" noChangeArrowheads="1"/>
          </p:cNvSpPr>
          <p:nvPr>
            <p:ph type="sldNum" sz="quarter" idx="4"/>
          </p:nvPr>
        </p:nvSpPr>
        <p:spPr>
          <a:xfrm>
            <a:off x="6553200" y="4686300"/>
            <a:ext cx="2133600" cy="357188"/>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z="1800" strike="noStrike" noProof="1" dirty="0">
                <a:solidFill>
                  <a:schemeClr val="tx1"/>
                </a:solidFill>
                <a:latin typeface="新宋体" panose="02010609030101010101" pitchFamily="49" charset="-122"/>
                <a:ea typeface="新宋体" panose="02010609030101010101" pitchFamily="49" charset="-122"/>
                <a:cs typeface="+mn-cs"/>
              </a:rPr>
              <a:t>‹#›</a:t>
            </a:fld>
            <a:endParaRPr lang="zh-CN" altLang="en-US" sz="1800" strike="noStrike" noProof="1">
              <a:solidFill>
                <a:schemeClr val="tx1"/>
              </a:solidFill>
            </a:endParaRPr>
          </a:p>
        </p:txBody>
      </p:sp>
      <p:sp>
        <p:nvSpPr>
          <p:cNvPr id="7" name="Rectangle 6"/>
          <p:cNvSpPr>
            <a:spLocks noGrp="1" noChangeArrowheads="1"/>
          </p:cNvSpPr>
          <p:nvPr>
            <p:ph type="ftr" sz="quarter" idx="3"/>
          </p:nvPr>
        </p:nvSpPr>
        <p:spPr>
          <a:xfrm>
            <a:off x="3124200" y="4686300"/>
            <a:ext cx="2895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5" name="标题 1"/>
          <p:cNvSpPr>
            <a:spLocks noGrp="1"/>
          </p:cNvSpPr>
          <p:nvPr>
            <p:ph type="title"/>
          </p:nvPr>
        </p:nvSpPr>
        <p:spPr>
          <a:xfrm>
            <a:off x="457200" y="400050"/>
            <a:ext cx="8229600" cy="857250"/>
          </a:xfrm>
        </p:spPr>
        <p:txBody>
          <a:bodyPr/>
          <a:lstStyle>
            <a:lvl1pPr>
              <a:defRPr sz="4000" b="1">
                <a:latin typeface="黑体" panose="02010609060101010101" pitchFamily="49" charset="-122"/>
                <a:ea typeface="黑体" panose="02010609060101010101" pitchFamily="49" charset="-122"/>
              </a:defRPr>
            </a:lvl1pPr>
          </a:lstStyle>
          <a:p>
            <a:pPr fontAlgn="base"/>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仅标题">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28650" y="4767263"/>
            <a:ext cx="2057400" cy="274638"/>
          </a:xfrm>
          <a:prstGeom prst="rect">
            <a:avLst/>
          </a:prstGeom>
        </p:spPr>
        <p:txBody>
          <a:bodyPr vert="horz" wrap="square" lIns="91434" tIns="45718" rIns="91434" bIns="45718" numCol="1" rtlCol="0" anchor="ctr" anchorCtr="0" compatLnSpc="1"/>
          <a:lstStyle>
            <a:lvl1pPr>
              <a:defRPr dirty="0">
                <a:solidFill>
                  <a:srgbClr val="898989"/>
                </a:solidFill>
                <a:latin typeface="Arial" panose="020B0604020202090204" pitchFamily="34" charset="0"/>
              </a:defRPr>
            </a:lvl1p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90204" pitchFamily="34" charset="0"/>
              <a:ea typeface="新宋体" panose="02010609030101010101" pitchFamily="49" charset="-122"/>
              <a:cs typeface="+mn-cs"/>
            </a:endParaRPr>
          </a:p>
        </p:txBody>
      </p:sp>
      <p:sp>
        <p:nvSpPr>
          <p:cNvPr id="8" name="页脚占位符 4"/>
          <p:cNvSpPr>
            <a:spLocks noGrp="1"/>
          </p:cNvSpPr>
          <p:nvPr>
            <p:ph type="ftr" sz="quarter" idx="3"/>
          </p:nvPr>
        </p:nvSpPr>
        <p:spPr>
          <a:xfrm>
            <a:off x="3028950" y="4767263"/>
            <a:ext cx="3086100" cy="274638"/>
          </a:xfrm>
          <a:prstGeom prst="rect">
            <a:avLst/>
          </a:prstGeom>
        </p:spPr>
        <p:txBody>
          <a:bodyPr vert="horz" wrap="square" lIns="91434" tIns="45718" rIns="91434" bIns="45718" numCol="1" rtlCol="0" anchor="ctr" anchorCtr="0" compatLnSpc="1"/>
          <a:lstStyle>
            <a:lvl1pPr>
              <a:lnSpc>
                <a:spcPct val="100000"/>
              </a:lnSpc>
              <a:defRPr kumimoji="1" noProof="0">
                <a:latin typeface="Calibri" panose="020F0502020204030204" pitchFamily="34" charset="0"/>
                <a:ea typeface="微软雅黑" panose="020B0503020204020204" pitchFamily="34" charset="-122"/>
                <a:cs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1"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pitchFamily="34" charset="-122"/>
              <a:cs typeface="微软雅黑" panose="020B0503020204020204" pitchFamily="34" charset="-122"/>
            </a:endParaRPr>
          </a:p>
        </p:txBody>
      </p:sp>
      <p:sp>
        <p:nvSpPr>
          <p:cNvPr id="9" name="灯片编号占位符 5"/>
          <p:cNvSpPr>
            <a:spLocks noGrp="1"/>
          </p:cNvSpPr>
          <p:nvPr>
            <p:ph type="sldNum" sz="quarter" idx="4"/>
          </p:nvPr>
        </p:nvSpPr>
        <p:spPr>
          <a:xfrm>
            <a:off x="6457950" y="4767263"/>
            <a:ext cx="2057400" cy="274638"/>
          </a:xfrm>
          <a:prstGeom prst="rect">
            <a:avLst/>
          </a:prstGeom>
        </p:spPr>
        <p:txBody>
          <a:bodyPr vert="horz" wrap="square" lIns="91434" tIns="45718" rIns="91434" bIns="45718" numCol="1" anchor="ctr" anchorCtr="0" compatLnSpc="1"/>
          <a:lstStyle/>
          <a:p>
            <a:pPr algn="r" fontAlgn="base"/>
            <a:fld id="{9A0DB2DC-4C9A-4742-B13C-FB6460FD3503}" type="slidenum">
              <a:rPr lang="zh-CN" altLang="en-US" strike="noStrike" noProof="1" dirty="0">
                <a:latin typeface="Arial" panose="020B0604020202090204" pitchFamily="34" charset="0"/>
                <a:ea typeface="新宋体" panose="02010609030101010101" pitchFamily="49" charset="-122"/>
                <a:cs typeface="+mn-cs"/>
              </a:rPr>
              <a:t>‹#›</a:t>
            </a:fld>
            <a:endParaRPr lang="zh-CN" altLang="en-US" strike="noStrike" noProof="1">
              <a:latin typeface="Arial" panose="020B0604020202090204" pitchFamily="34" charset="0"/>
            </a:endParaRPr>
          </a:p>
        </p:txBody>
      </p:sp>
    </p:spTree>
  </p:cSld>
  <p:clrMapOvr>
    <a:masterClrMapping/>
  </p:clrMapOvr>
  <p:transition spd="slow"/>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transition spd="slow">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8" name="页脚占位符 7"/>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9" name="灯片编号占位符 8"/>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4" name="页脚占位符 3"/>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22" tIns="45711" rIns="91422" bIns="45711"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5" name="标题 1"/>
          <p:cNvSpPr>
            <a:spLocks noGrp="1"/>
          </p:cNvSpPr>
          <p:nvPr>
            <p:ph type="title"/>
          </p:nvPr>
        </p:nvSpPr>
        <p:spPr>
          <a:xfrm>
            <a:off x="457200" y="400050"/>
            <a:ext cx="8229600" cy="857250"/>
          </a:xfrm>
        </p:spPr>
        <p:txBody>
          <a:bodyPr/>
          <a:lstStyle>
            <a:lvl1pPr>
              <a:defRPr sz="4000" b="1">
                <a:latin typeface="黑体" panose="02010609060101010101" pitchFamily="49" charset="-122"/>
                <a:ea typeface="黑体" panose="02010609060101010101" pitchFamily="49" charset="-122"/>
              </a:defRPr>
            </a:lvl1pPr>
          </a:lstStyle>
          <a:p>
            <a:pPr fontAlgn="auto"/>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2_空白">
    <p:spTree>
      <p:nvGrpSpPr>
        <p:cNvPr id="1" name=""/>
        <p:cNvGrpSpPr/>
        <p:nvPr/>
      </p:nvGrpSpPr>
      <p:grpSpPr>
        <a:xfrm>
          <a:off x="0" y="0"/>
          <a:ext cx="0" cy="0"/>
          <a:chOff x="0" y="0"/>
          <a:chExt cx="0" cy="0"/>
        </a:xfrm>
      </p:grpSpPr>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11_空白">
    <p:spTree>
      <p:nvGrpSpPr>
        <p:cNvPr id="1" name=""/>
        <p:cNvGrpSpPr/>
        <p:nvPr/>
      </p:nvGrpSpPr>
      <p:grpSpPr>
        <a:xfrm>
          <a:off x="0" y="0"/>
          <a:ext cx="0" cy="0"/>
          <a:chOff x="0" y="0"/>
          <a:chExt cx="0" cy="0"/>
        </a:xfrm>
      </p:grpSpPr>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userDrawn="1">
  <p:cSld name="14_空白">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15_空白">
    <p:spTree>
      <p:nvGrpSpPr>
        <p:cNvPr id="1" name=""/>
        <p:cNvGrpSpPr/>
        <p:nvPr/>
      </p:nvGrpSpPr>
      <p:grpSpPr>
        <a:xfrm>
          <a:off x="0" y="0"/>
          <a:ext cx="0" cy="0"/>
          <a:chOff x="0" y="0"/>
          <a:chExt cx="0" cy="0"/>
        </a:xfrm>
      </p:grpSpPr>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16_空白">
    <p:spTree>
      <p:nvGrpSpPr>
        <p:cNvPr id="1" name=""/>
        <p:cNvGrpSpPr/>
        <p:nvPr/>
      </p:nvGrpSpPr>
      <p:grpSpPr>
        <a:xfrm>
          <a:off x="0" y="0"/>
          <a:ext cx="0" cy="0"/>
          <a:chOff x="0" y="0"/>
          <a:chExt cx="0" cy="0"/>
        </a:xfrm>
      </p:grpSpPr>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7_空白">
    <p:spTree>
      <p:nvGrpSpPr>
        <p:cNvPr id="1" name=""/>
        <p:cNvGrpSpPr/>
        <p:nvPr/>
      </p:nvGrpSpPr>
      <p:grpSpPr>
        <a:xfrm>
          <a:off x="0" y="0"/>
          <a:ext cx="0" cy="0"/>
          <a:chOff x="0" y="0"/>
          <a:chExt cx="0" cy="0"/>
        </a:xfrm>
      </p:grpSpPr>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18_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19_空白">
    <p:spTree>
      <p:nvGrpSpPr>
        <p:cNvPr id="1" name=""/>
        <p:cNvGrpSpPr/>
        <p:nvPr/>
      </p:nvGrpSpPr>
      <p:grpSpPr>
        <a:xfrm>
          <a:off x="0" y="0"/>
          <a:ext cx="0" cy="0"/>
          <a:chOff x="0" y="0"/>
          <a:chExt cx="0" cy="0"/>
        </a:xfrm>
      </p:grpSpPr>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21_空白">
    <p:spTree>
      <p:nvGrpSpPr>
        <p:cNvPr id="1" name=""/>
        <p:cNvGrpSpPr/>
        <p:nvPr/>
      </p:nvGrpSpPr>
      <p:grpSpPr>
        <a:xfrm>
          <a:off x="0" y="0"/>
          <a:ext cx="0" cy="0"/>
          <a:chOff x="0" y="0"/>
          <a:chExt cx="0" cy="0"/>
        </a:xfrm>
      </p:grpSpPr>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2_空白">
    <p:spTree>
      <p:nvGrpSpPr>
        <p:cNvPr id="1" name=""/>
        <p:cNvGrpSpPr/>
        <p:nvPr/>
      </p:nvGrpSpPr>
      <p:grpSpPr>
        <a:xfrm>
          <a:off x="0" y="0"/>
          <a:ext cx="0" cy="0"/>
          <a:chOff x="0" y="0"/>
          <a:chExt cx="0" cy="0"/>
        </a:xfrm>
      </p:grpSpPr>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3_空白">
    <p:spTree>
      <p:nvGrpSpPr>
        <p:cNvPr id="1" name=""/>
        <p:cNvGrpSpPr/>
        <p:nvPr/>
      </p:nvGrpSpPr>
      <p:grpSpPr>
        <a:xfrm>
          <a:off x="0" y="0"/>
          <a:ext cx="0" cy="0"/>
          <a:chOff x="0" y="0"/>
          <a:chExt cx="0" cy="0"/>
        </a:xfrm>
      </p:grpSpPr>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4_空白">
    <p:spTree>
      <p:nvGrpSpPr>
        <p:cNvPr id="1" name=""/>
        <p:cNvGrpSpPr/>
        <p:nvPr/>
      </p:nvGrpSpPr>
      <p:grpSpPr>
        <a:xfrm>
          <a:off x="0" y="0"/>
          <a:ext cx="0" cy="0"/>
          <a:chOff x="0" y="0"/>
          <a:chExt cx="0" cy="0"/>
        </a:xfrm>
      </p:grpSpPr>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2_仅标题">
    <p:spTree>
      <p:nvGrpSpPr>
        <p:cNvPr id="1" name=""/>
        <p:cNvGrpSpPr/>
        <p:nvPr/>
      </p:nvGrpSpPr>
      <p:grpSpPr>
        <a:xfrm>
          <a:off x="0" y="0"/>
          <a:ext cx="0" cy="0"/>
          <a:chOff x="0" y="0"/>
          <a:chExt cx="0" cy="0"/>
        </a:xfrm>
      </p:grpSpPr>
      <p:sp>
        <p:nvSpPr>
          <p:cNvPr id="8" name="日期占位符 3"/>
          <p:cNvSpPr>
            <a:spLocks noGrp="1"/>
          </p:cNvSpPr>
          <p:nvPr>
            <p:ph type="dt" sz="half" idx="2"/>
          </p:nvPr>
        </p:nvSpPr>
        <p:spPr>
          <a:xfrm>
            <a:off x="628650" y="4767263"/>
            <a:ext cx="2057400" cy="274638"/>
          </a:xfrm>
          <a:prstGeom prst="rect">
            <a:avLst/>
          </a:prstGeom>
        </p:spPr>
        <p:txBody>
          <a:bodyPr vert="horz" wrap="square" lIns="91434" tIns="45718" rIns="91434" bIns="45718" numCol="1" rtlCol="0" anchor="ctr" anchorCtr="0" compatLnSpc="1"/>
          <a:lstStyle/>
          <a:p>
            <a:pPr fontAlgn="base"/>
            <a:endParaRPr lang="zh-CN" altLang="en-US" sz="1200" strike="noStrike" noProof="1">
              <a:solidFill>
                <a:srgbClr val="898989"/>
              </a:solidFill>
              <a:latin typeface="Arial" panose="020B0604020202090204" pitchFamily="34" charset="0"/>
            </a:endParaRPr>
          </a:p>
        </p:txBody>
      </p:sp>
      <p:sp>
        <p:nvSpPr>
          <p:cNvPr id="10" name="页脚占位符 4"/>
          <p:cNvSpPr>
            <a:spLocks noGrp="1"/>
          </p:cNvSpPr>
          <p:nvPr>
            <p:ph type="ftr" sz="quarter" idx="3"/>
          </p:nvPr>
        </p:nvSpPr>
        <p:spPr>
          <a:xfrm>
            <a:off x="3028950" y="4767263"/>
            <a:ext cx="3086100" cy="274638"/>
          </a:xfrm>
          <a:prstGeom prst="rect">
            <a:avLst/>
          </a:prstGeom>
        </p:spPr>
        <p:txBody>
          <a:bodyPr vert="horz" wrap="square" lIns="91434" tIns="45718" rIns="91434" bIns="45718" numCol="1" rtlCol="0"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1" lang="zh-CN" altLang="en-US" b="0" i="0" strike="noStrike" kern="1200" cap="none" spc="0" normalizeH="0" baseline="0" noProof="0">
              <a:latin typeface="Calibri" panose="020F0502020204030204" pitchFamily="34" charset="0"/>
              <a:ea typeface="微软雅黑" panose="020B0503020204020204" pitchFamily="34" charset="-122"/>
              <a:cs typeface="微软雅黑" panose="020B0503020204020204" pitchFamily="34" charset="-122"/>
            </a:endParaRPr>
          </a:p>
        </p:txBody>
      </p:sp>
      <p:sp>
        <p:nvSpPr>
          <p:cNvPr id="11" name="灯片编号占位符 5"/>
          <p:cNvSpPr>
            <a:spLocks noGrp="1"/>
          </p:cNvSpPr>
          <p:nvPr>
            <p:ph type="sldNum" sz="quarter" idx="4"/>
          </p:nvPr>
        </p:nvSpPr>
        <p:spPr>
          <a:xfrm>
            <a:off x="6457950" y="4767263"/>
            <a:ext cx="2057400" cy="274638"/>
          </a:xfrm>
          <a:prstGeom prst="rect">
            <a:avLst/>
          </a:prstGeom>
        </p:spPr>
        <p:txBody>
          <a:bodyPr vert="horz" wrap="square" lIns="91434" tIns="45718" rIns="91434" bIns="45718" numCol="1" rtlCol="0" anchor="ctr" anchorCtr="0" compatLnSpc="1"/>
          <a:lstStyle/>
          <a:p>
            <a:pPr algn="r" fontAlgn="base"/>
            <a:fld id="{9A0DB2DC-4C9A-4742-B13C-FB6460FD3503}" type="slidenum">
              <a:rPr lang="zh-CN" altLang="en-US" sz="1200" strike="noStrike" noProof="1" dirty="0">
                <a:solidFill>
                  <a:srgbClr val="898989"/>
                </a:solidFill>
                <a:latin typeface="Arial" panose="020B0604020202090204" pitchFamily="34" charset="0"/>
                <a:ea typeface="新宋体" panose="02010609030101010101" pitchFamily="49" charset="-122"/>
                <a:cs typeface="+mn-cs"/>
              </a:rPr>
              <a:t>‹#›</a:t>
            </a:fld>
            <a:endParaRPr lang="zh-CN" altLang="en-US" sz="1200" strike="noStrike" noProof="1">
              <a:solidFill>
                <a:srgbClr val="898989"/>
              </a:solidFill>
              <a:latin typeface="Arial" panose="020B0604020202090204" pitchFamily="34" charset="0"/>
            </a:endParaRPr>
          </a:p>
        </p:txBody>
      </p:sp>
    </p:spTree>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3_空白">
    <p:spTree>
      <p:nvGrpSpPr>
        <p:cNvPr id="1" name=""/>
        <p:cNvGrpSpPr/>
        <p:nvPr/>
      </p:nvGrpSpPr>
      <p:grpSpPr>
        <a:xfrm>
          <a:off x="0" y="0"/>
          <a:ext cx="0" cy="0"/>
          <a:chOff x="0" y="0"/>
          <a:chExt cx="0" cy="0"/>
        </a:xfrm>
      </p:grpSpPr>
    </p:spTree>
  </p:cSld>
  <p:clrMapOvr>
    <a:masterClrMapping/>
  </p:clrMapOvr>
  <p:transition spd="slow">
    <p:pull dir="u"/>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en-AU"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en-AU"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AU"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6"/>
          </a:xfrm>
        </p:spPr>
        <p:txBody>
          <a:bodyPr anchor="t"/>
          <a:lstStyle>
            <a:lvl1pPr algn="l">
              <a:defRPr sz="3000" b="1" cap="all"/>
            </a:lvl1pPr>
          </a:lstStyle>
          <a:p>
            <a:pPr fontAlgn="base"/>
            <a:r>
              <a:rPr lang="zh-CN" altLang="en-US" strike="noStrike" noProof="1" smtClean="0"/>
              <a:t>单击此处编辑母版标题样式</a:t>
            </a:r>
            <a:endParaRPr lang="en-AU"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5979"/>
            <a:ext cx="2057400" cy="439340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21388" cy="4393406"/>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AU" strike="noStrike" noProof="1"/>
          </a:p>
        </p:txBody>
      </p:sp>
      <p:sp>
        <p:nvSpPr>
          <p:cNvPr id="3" name="内容占位符 2"/>
          <p:cNvSpPr>
            <a:spLocks noGrp="1"/>
          </p:cNvSpPr>
          <p:nvPr>
            <p:ph sz="half" idx="1"/>
          </p:nvPr>
        </p:nvSpPr>
        <p:spPr>
          <a:xfrm>
            <a:off x="457200" y="1314450"/>
            <a:ext cx="4038600" cy="32801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en-AU" strike="noStrike" noProof="1"/>
          </a:p>
        </p:txBody>
      </p:sp>
      <p:sp>
        <p:nvSpPr>
          <p:cNvPr id="4" name="内容占位符 3"/>
          <p:cNvSpPr>
            <a:spLocks noGrp="1"/>
          </p:cNvSpPr>
          <p:nvPr>
            <p:ph sz="half" idx="2"/>
          </p:nvPr>
        </p:nvSpPr>
        <p:spPr>
          <a:xfrm>
            <a:off x="4648200" y="1314450"/>
            <a:ext cx="4038600" cy="32801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en-AU"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en-AU"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AU"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8"/>
          </a:xfrm>
        </p:spPr>
        <p:txBody>
          <a:bodyPr anchor="b"/>
          <a:lstStyle>
            <a:lvl1pPr algn="l">
              <a:defRPr sz="1500" b="1"/>
            </a:lvl1pPr>
          </a:lstStyle>
          <a:p>
            <a:pPr fontAlgn="base"/>
            <a:r>
              <a:rPr lang="zh-CN" altLang="en-US" strike="noStrike" noProof="1" smtClean="0"/>
              <a:t>单击此处编辑母版标题样式</a:t>
            </a:r>
            <a:endParaRPr lang="en-AU" strike="noStrike" noProof="1"/>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文本占位符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pPr fontAlgn="base"/>
            <a:r>
              <a:rPr lang="zh-CN" altLang="en-US" strike="noStrike" noProof="1" smtClean="0"/>
              <a:t>单击此处编辑母版标题样式</a:t>
            </a:r>
            <a:endParaRPr lang="en-AU"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A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z="105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AU"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00050"/>
            <a:ext cx="2057400" cy="4194572"/>
          </a:xfrm>
        </p:spPr>
        <p:txBody>
          <a:bodyPr vert="eaVert"/>
          <a:lstStyle/>
          <a:p>
            <a:pPr fontAlgn="base"/>
            <a:r>
              <a:rPr lang="zh-CN" altLang="en-US" strike="noStrike" noProof="1" smtClean="0"/>
              <a:t>单击此处编辑母版标题样式</a:t>
            </a:r>
            <a:endParaRPr lang="en-AU" strike="noStrike" noProof="1"/>
          </a:p>
        </p:txBody>
      </p:sp>
      <p:sp>
        <p:nvSpPr>
          <p:cNvPr id="3" name="竖排文字占位符 2"/>
          <p:cNvSpPr>
            <a:spLocks noGrp="1"/>
          </p:cNvSpPr>
          <p:nvPr>
            <p:ph type="body" orient="vert" idx="1"/>
          </p:nvPr>
        </p:nvSpPr>
        <p:spPr>
          <a:xfrm>
            <a:off x="457200" y="400050"/>
            <a:ext cx="6019800" cy="419457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857250"/>
          </a:xfrm>
        </p:spPr>
        <p:txBody>
          <a:bodyPr/>
          <a:lstStyle/>
          <a:p>
            <a:pPr fontAlgn="base"/>
            <a:r>
              <a:rPr lang="zh-CN" altLang="en-US" strike="noStrike" noProof="1" smtClean="0"/>
              <a:t>单击此处编辑母版标题样式</a:t>
            </a:r>
            <a:endParaRPr lang="en-AU" strike="noStrike" noProof="1"/>
          </a:p>
        </p:txBody>
      </p:sp>
      <p:sp>
        <p:nvSpPr>
          <p:cNvPr id="3" name="图表占位符 2"/>
          <p:cNvSpPr>
            <a:spLocks noGrp="1"/>
          </p:cNvSpPr>
          <p:nvPr>
            <p:ph type="chart" idx="1"/>
          </p:nvPr>
        </p:nvSpPr>
        <p:spPr>
          <a:xfrm>
            <a:off x="457200" y="1314450"/>
            <a:ext cx="8229600" cy="328017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A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857250"/>
          </a:xfrm>
        </p:spPr>
        <p:txBody>
          <a:bodyPr/>
          <a:lstStyle/>
          <a:p>
            <a:pPr fontAlgn="base"/>
            <a:r>
              <a:rPr lang="zh-CN" altLang="en-US" strike="noStrike" noProof="1" smtClean="0"/>
              <a:t>单击此处编辑母版标题样式</a:t>
            </a:r>
            <a:endParaRPr lang="en-AU" strike="noStrike" noProof="1"/>
          </a:p>
        </p:txBody>
      </p:sp>
      <p:sp>
        <p:nvSpPr>
          <p:cNvPr id="3" name="文本占位符 2"/>
          <p:cNvSpPr>
            <a:spLocks noGrp="1"/>
          </p:cNvSpPr>
          <p:nvPr>
            <p:ph type="body" sz="half" idx="1"/>
          </p:nvPr>
        </p:nvSpPr>
        <p:spPr>
          <a:xfrm>
            <a:off x="457200" y="1314450"/>
            <a:ext cx="4038600" cy="32801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图表占位符 3"/>
          <p:cNvSpPr>
            <a:spLocks noGrp="1"/>
          </p:cNvSpPr>
          <p:nvPr>
            <p:ph type="chart" sz="half" idx="2"/>
          </p:nvPr>
        </p:nvSpPr>
        <p:spPr>
          <a:xfrm>
            <a:off x="4648200" y="1314450"/>
            <a:ext cx="4038600" cy="328017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A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5" name="Text Box 7"/>
          <p:cNvSpPr txBox="1">
            <a:spLocks noChangeArrowheads="1"/>
          </p:cNvSpPr>
          <p:nvPr/>
        </p:nvSpPr>
        <p:spPr bwMode="auto">
          <a:xfrm>
            <a:off x="3995738" y="4708525"/>
            <a:ext cx="4932363" cy="523875"/>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1" lang="zh-CN" altLang="en-US" sz="2800" b="0" i="1" u="none" strike="noStrike" kern="1200" cap="none" spc="0" normalizeH="0" baseline="0" noProof="0">
                <a:ln>
                  <a:noFill/>
                </a:ln>
                <a:solidFill>
                  <a:srgbClr val="FFFF00"/>
                </a:solidFill>
                <a:effectLst>
                  <a:outerShdw blurRad="38100" dist="38100" dir="2700000" algn="tl">
                    <a:srgbClr val="000000"/>
                  </a:outerShdw>
                </a:effectLst>
                <a:uLnTx/>
                <a:uFillTx/>
                <a:latin typeface="华文行楷" panose="02010800040101010101" pitchFamily="2" charset="-122"/>
                <a:ea typeface="华文行楷" panose="02010800040101010101" pitchFamily="2" charset="-122"/>
                <a:cs typeface="+mn-cs"/>
                <a:sym typeface="+mn-ea"/>
              </a:rPr>
              <a:t>与民同富  与家同兴  与国同强</a:t>
            </a:r>
          </a:p>
        </p:txBody>
      </p:sp>
      <p:grpSp>
        <p:nvGrpSpPr>
          <p:cNvPr id="27651" name="Group 8"/>
          <p:cNvGrpSpPr/>
          <p:nvPr/>
        </p:nvGrpSpPr>
        <p:grpSpPr>
          <a:xfrm>
            <a:off x="0" y="0"/>
            <a:ext cx="9144000" cy="303213"/>
            <a:chOff x="0" y="0"/>
            <a:chExt cx="5760" cy="255"/>
          </a:xfrm>
        </p:grpSpPr>
        <p:sp>
          <p:nvSpPr>
            <p:cNvPr id="17" name="Rectangle 9"/>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7653" name="Picture 10" descr="图形9"/>
            <p:cNvPicPr>
              <a:picLocks noChangeAspect="1"/>
            </p:cNvPicPr>
            <p:nvPr userDrawn="1"/>
          </p:nvPicPr>
          <p:blipFill>
            <a:blip r:embed="rId2"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grpSp>
        <p:nvGrpSpPr>
          <p:cNvPr id="27654" name="Group 11"/>
          <p:cNvGrpSpPr/>
          <p:nvPr/>
        </p:nvGrpSpPr>
        <p:grpSpPr>
          <a:xfrm>
            <a:off x="0" y="0"/>
            <a:ext cx="9144000" cy="303213"/>
            <a:chOff x="0" y="0"/>
            <a:chExt cx="5760" cy="255"/>
          </a:xfrm>
        </p:grpSpPr>
        <p:sp>
          <p:nvSpPr>
            <p:cNvPr id="20" name="Rectangle 12"/>
            <p:cNvSpPr>
              <a:spLocks noChangeArrowheads="1"/>
            </p:cNvSpPr>
            <p:nvPr/>
          </p:nvSpPr>
          <p:spPr bwMode="auto">
            <a:xfrm>
              <a:off x="0" y="0"/>
              <a:ext cx="5760" cy="25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7656" name="Picture 13" descr="横"/>
            <p:cNvPicPr>
              <a:picLocks noChangeAspect="1"/>
            </p:cNvPicPr>
            <p:nvPr userDrawn="1"/>
          </p:nvPicPr>
          <p:blipFill>
            <a:blip r:embed="rId3" cstate="print"/>
            <a:stretch>
              <a:fillRect/>
            </a:stretch>
          </p:blipFill>
          <p:spPr>
            <a:xfrm>
              <a:off x="385" y="0"/>
              <a:ext cx="907" cy="240"/>
            </a:xfrm>
            <a:prstGeom prst="rect">
              <a:avLst/>
            </a:prstGeom>
            <a:noFill/>
            <a:ln w="9525">
              <a:noFill/>
            </a:ln>
          </p:spPr>
        </p:pic>
      </p:grpSp>
      <p:sp>
        <p:nvSpPr>
          <p:cNvPr id="22" name="Rectangle 14"/>
          <p:cNvSpPr>
            <a:spLocks noChangeArrowheads="1"/>
          </p:cNvSpPr>
          <p:nvPr/>
        </p:nvSpPr>
        <p:spPr bwMode="auto">
          <a:xfrm>
            <a:off x="0" y="0"/>
            <a:ext cx="9144000" cy="38417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7658" name="Picture 15" descr="横"/>
          <p:cNvPicPr>
            <a:picLocks noChangeAspect="1"/>
          </p:cNvPicPr>
          <p:nvPr/>
        </p:nvPicPr>
        <p:blipFill>
          <a:blip r:embed="rId4" cstate="print"/>
          <a:stretch>
            <a:fillRect/>
          </a:stretch>
        </p:blipFill>
        <p:spPr>
          <a:xfrm>
            <a:off x="250825" y="0"/>
            <a:ext cx="1800225" cy="349250"/>
          </a:xfrm>
          <a:prstGeom prst="rect">
            <a:avLst/>
          </a:prstGeom>
          <a:noFill/>
          <a:ln w="9525">
            <a:noFill/>
          </a:ln>
        </p:spPr>
      </p:pic>
      <p:sp>
        <p:nvSpPr>
          <p:cNvPr id="24" name="Rectangle 16"/>
          <p:cNvSpPr>
            <a:spLocks noChangeArrowheads="1"/>
          </p:cNvSpPr>
          <p:nvPr/>
        </p:nvSpPr>
        <p:spPr bwMode="auto">
          <a:xfrm>
            <a:off x="0" y="0"/>
            <a:ext cx="9144000" cy="38417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7660" name="Picture 17" descr="横"/>
          <p:cNvPicPr>
            <a:picLocks noChangeAspect="1"/>
          </p:cNvPicPr>
          <p:nvPr userDrawn="1"/>
        </p:nvPicPr>
        <p:blipFill>
          <a:blip r:embed="rId5" cstate="print"/>
          <a:stretch>
            <a:fillRect/>
          </a:stretch>
        </p:blipFill>
        <p:spPr>
          <a:xfrm>
            <a:off x="468313" y="0"/>
            <a:ext cx="1727200" cy="331788"/>
          </a:xfrm>
          <a:prstGeom prst="rect">
            <a:avLst/>
          </a:prstGeom>
          <a:noFill/>
          <a:ln w="9525">
            <a:noFill/>
          </a:ln>
        </p:spPr>
      </p:pic>
      <p:sp>
        <p:nvSpPr>
          <p:cNvPr id="510978" name="Rectangle 2"/>
          <p:cNvSpPr>
            <a:spLocks noGrp="1" noChangeArrowheads="1"/>
          </p:cNvSpPr>
          <p:nvPr>
            <p:ph type="ctrTitle" sz="quarter"/>
          </p:nvPr>
        </p:nvSpPr>
        <p:spPr>
          <a:xfrm>
            <a:off x="685800" y="1303735"/>
            <a:ext cx="7772400" cy="1439465"/>
          </a:xfrm>
        </p:spPr>
        <p:txBody>
          <a:bodyPr/>
          <a:lstStyle>
            <a:lvl1pPr>
              <a:defRPr sz="6600"/>
            </a:lvl1pPr>
          </a:lstStyle>
          <a:p>
            <a:pPr fontAlgn="base"/>
            <a:r>
              <a:rPr lang="zh-CN" altLang="en-US" strike="noStrike" noProof="1"/>
              <a:t>单击此处编辑母版标题样式</a:t>
            </a:r>
          </a:p>
        </p:txBody>
      </p:sp>
      <p:sp>
        <p:nvSpPr>
          <p:cNvPr id="510979" name="Rectangle 3"/>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p>
        </p:txBody>
      </p:sp>
      <p:sp>
        <p:nvSpPr>
          <p:cNvPr id="26" name="Rectangle 4"/>
          <p:cNvSpPr>
            <a:spLocks noGrp="1" noChangeArrowheads="1"/>
          </p:cNvSpPr>
          <p:nvPr>
            <p:ph type="dt" sz="quarter" idx="2"/>
          </p:nvPr>
        </p:nvSpPr>
        <p:spPr bwMode="auto">
          <a:xfrm>
            <a:off x="457200" y="4686300"/>
            <a:ext cx="2133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C311F17-4FB6-4002-8DDF-44B4E601333E}"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7" name="Rectangle 5"/>
          <p:cNvSpPr>
            <a:spLocks noGrp="1" noChangeArrowheads="1"/>
          </p:cNvSpPr>
          <p:nvPr>
            <p:ph type="ftr" sz="quarter" idx="3"/>
          </p:nvPr>
        </p:nvSpPr>
        <p:spPr bwMode="auto">
          <a:xfrm>
            <a:off x="3124200" y="4689475"/>
            <a:ext cx="2895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8" name="Rectangle 6"/>
          <p:cNvSpPr>
            <a:spLocks noGrp="1" noChangeArrowheads="1"/>
          </p:cNvSpPr>
          <p:nvPr>
            <p:ph type="sldNum" sz="quarter" idx="4"/>
          </p:nvPr>
        </p:nvSpPr>
        <p:spPr bwMode="auto">
          <a:xfrm>
            <a:off x="6553200" y="4691063"/>
            <a:ext cx="2133600" cy="357188"/>
          </a:xfrm>
          <a:prstGeom prst="rect">
            <a:avLst/>
          </a:prstGeom>
          <a:noFill/>
          <a:ln w="9525">
            <a:noFill/>
            <a:miter lim="800000"/>
          </a:ln>
          <a:effectLst/>
        </p:spPr>
        <p:txBody>
          <a:bodyPr vert="horz" wrap="square" lIns="91440" tIns="45720" rIns="91440" bIns="45720" numCol="1" anchor="b" anchorCtr="0" compatLnSpc="1"/>
          <a:lstStyle/>
          <a:p>
            <a:pPr algn="r" fontAlgn="base">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latin typeface="Arial" panose="020B0604020202090204" pitchFamily="34" charset="0"/>
              <a:ea typeface="宋体" panose="02010600030101010101" pitchFamily="2" charset="-122"/>
            </a:endParaRPr>
          </a:p>
        </p:txBody>
      </p:sp>
    </p:spTree>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857250"/>
          </a:xfrm>
        </p:spPr>
        <p:txBody>
          <a:bodyPr/>
          <a:lstStyle/>
          <a:p>
            <a:pPr fontAlgn="base"/>
            <a:r>
              <a:rPr lang="zh-CN" altLang="en-US" strike="noStrike" noProof="1" smtClean="0"/>
              <a:t>单击此处编辑母版标题样式</a:t>
            </a:r>
            <a:endParaRPr lang="en-AU" strike="noStrike" noProof="1"/>
          </a:p>
        </p:txBody>
      </p:sp>
      <p:sp>
        <p:nvSpPr>
          <p:cNvPr id="3" name="SmartArt 占位符 2"/>
          <p:cNvSpPr>
            <a:spLocks noGrp="1"/>
          </p:cNvSpPr>
          <p:nvPr>
            <p:ph type="pic" idx="1"/>
          </p:nvPr>
        </p:nvSpPr>
        <p:spPr>
          <a:xfrm>
            <a:off x="457200" y="1314450"/>
            <a:ext cx="8229600" cy="328017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A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400050"/>
            <a:ext cx="8229600" cy="857250"/>
          </a:xfrm>
        </p:spPr>
        <p:txBody>
          <a:bodyPr/>
          <a:lstStyle/>
          <a:p>
            <a:pPr fontAlgn="base"/>
            <a:r>
              <a:rPr lang="zh-CN" altLang="en-US" strike="noStrike" noProof="1" smtClean="0"/>
              <a:t>单击此处编辑母版标题样式</a:t>
            </a:r>
            <a:endParaRPr lang="en-AU" strike="noStrike" noProof="1"/>
          </a:p>
        </p:txBody>
      </p:sp>
      <p:sp>
        <p:nvSpPr>
          <p:cNvPr id="3" name="内容占位符 2"/>
          <p:cNvSpPr>
            <a:spLocks noGrp="1"/>
          </p:cNvSpPr>
          <p:nvPr>
            <p:ph sz="half" idx="1"/>
          </p:nvPr>
        </p:nvSpPr>
        <p:spPr>
          <a:xfrm>
            <a:off x="457200" y="1314450"/>
            <a:ext cx="4038600" cy="32801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4" name="文本占位符 3"/>
          <p:cNvSpPr>
            <a:spLocks noGrp="1"/>
          </p:cNvSpPr>
          <p:nvPr>
            <p:ph type="body" sz="half" idx="2"/>
          </p:nvPr>
        </p:nvSpPr>
        <p:spPr>
          <a:xfrm>
            <a:off x="4648200" y="1314450"/>
            <a:ext cx="4038600" cy="32801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AU"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00050"/>
            <a:ext cx="8229600" cy="41945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8373"/>
            <a:ext cx="2057400" cy="45267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08373"/>
            <a:ext cx="6019800" cy="4526756"/>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308372"/>
            <a:ext cx="6477000" cy="617934"/>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063229"/>
            <a:ext cx="4038600" cy="37719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42900"/>
            <a:ext cx="8229600" cy="428625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Rectangle 3"/>
          <p:cNvSpPr>
            <a:spLocks noGrp="1" noChangeArrowheads="1"/>
          </p:cNvSpPr>
          <p:nvPr>
            <p:ph type="dt" sz="half" idx="2"/>
          </p:nvPr>
        </p:nvSpPr>
        <p:spPr>
          <a:xfrm>
            <a:off x="457200" y="4689475"/>
            <a:ext cx="2133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fld id="{E4DF3B74-8943-4E0D-8567-802D5992B5D1}" type="datetime1">
              <a:rPr kumimoji="0" lang="zh-CN" altLang="en-US"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rPr>
              <a:t>2023/5/11</a:t>
            </a:fld>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
        <p:nvSpPr>
          <p:cNvPr id="6" name="Rectangle 4"/>
          <p:cNvSpPr>
            <a:spLocks noGrp="1" noChangeArrowheads="1"/>
          </p:cNvSpPr>
          <p:nvPr>
            <p:ph type="sldNum" sz="quarter" idx="4"/>
          </p:nvPr>
        </p:nvSpPr>
        <p:spPr>
          <a:xfrm>
            <a:off x="6553200" y="4686300"/>
            <a:ext cx="2133600" cy="357188"/>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z="1800" strike="noStrike" noProof="1" dirty="0">
                <a:solidFill>
                  <a:schemeClr val="tx1"/>
                </a:solidFill>
                <a:latin typeface="新宋体" panose="02010609030101010101" pitchFamily="49" charset="-122"/>
                <a:ea typeface="新宋体" panose="02010609030101010101" pitchFamily="49" charset="-122"/>
                <a:cs typeface="+mn-cs"/>
              </a:rPr>
              <a:t>‹#›</a:t>
            </a:fld>
            <a:endParaRPr lang="zh-CN" altLang="en-US" sz="1800" strike="noStrike" noProof="1">
              <a:solidFill>
                <a:schemeClr val="tx1"/>
              </a:solidFill>
            </a:endParaRPr>
          </a:p>
        </p:txBody>
      </p:sp>
      <p:sp>
        <p:nvSpPr>
          <p:cNvPr id="7" name="Rectangle 6"/>
          <p:cNvSpPr>
            <a:spLocks noGrp="1" noChangeArrowheads="1"/>
          </p:cNvSpPr>
          <p:nvPr>
            <p:ph type="ftr" sz="quarter" idx="3"/>
          </p:nvPr>
        </p:nvSpPr>
        <p:spPr>
          <a:xfrm>
            <a:off x="3124200" y="4686300"/>
            <a:ext cx="2895600" cy="357188"/>
          </a:xfrm>
          <a:prstGeom prst="rect">
            <a:avLst/>
          </a:prstGeom>
        </p:spPr>
        <p:txBody>
          <a:bodyPr/>
          <a:lstStyle>
            <a:lvl1pPr algn="ctr">
              <a:buFontTx/>
              <a:buNone/>
              <a:defRPr/>
            </a:lvl1pPr>
          </a:lstStyle>
          <a:p>
            <a:pPr marL="0" marR="0" lvl="0" indent="0" algn="ctr" defTabSz="914400" rtl="0" eaLnBrk="1" fontAlgn="base" latinLnBrk="0" hangingPunct="1">
              <a:lnSpc>
                <a:spcPct val="115000"/>
              </a:lnSpc>
              <a:spcBef>
                <a:spcPct val="0"/>
              </a:spcBef>
              <a:spcAft>
                <a:spcPct val="0"/>
              </a:spcAft>
              <a:buClrTx/>
              <a:buSzTx/>
              <a:buFontTx/>
              <a:buNone/>
              <a:defRPr/>
            </a:pPr>
            <a:endParaRPr kumimoji="0" lang="en-US" altLang="zh-CN"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p:rand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Tree>
  </p:cSld>
  <p:clrMapOvr>
    <a:masterClrMapping/>
  </p:clrMapOvr>
  <p:transition spd="slow"/>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transition>
    <p:random/>
  </p:transition>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3375"/>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3375"/>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bg2"/>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3944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39447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4689872"/>
            <a:ext cx="2133600" cy="357188"/>
          </a:xfrm>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a:xfrm>
            <a:off x="3124200" y="4686300"/>
            <a:ext cx="2895600" cy="357188"/>
          </a:xfrm>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a:xfrm>
            <a:off x="6553200" y="4686300"/>
            <a:ext cx="2133600" cy="357188"/>
          </a:xfrm>
        </p:spPr>
        <p:txBody>
          <a:bodyPr/>
          <a:lstStyle/>
          <a:p>
            <a:pPr lvl="0" eaLnBrk="1" fontAlgn="base" hangingPunct="1"/>
            <a:fld id="{9A0DB2DC-4C9A-4742-B13C-FB6460FD3503}" type="slidenum">
              <a:rPr lang="en-US" altLang="zh-CN" strike="noStrike" noProof="1" dirty="0">
                <a:latin typeface="宋体" panose="02010600030101010101" pitchFamily="2" charset="-122"/>
                <a:ea typeface="宋体" panose="02010600030101010101" pitchFamily="2" charset="-122"/>
                <a:cs typeface="+mn-cs"/>
              </a:rPr>
              <a:t>‹#›</a:t>
            </a:fld>
            <a:endParaRPr lang="en-US" altLang="zh-CN" strike="noStrike" noProof="1"/>
          </a:p>
        </p:txBody>
      </p:sp>
    </p:spTree>
  </p:cSld>
  <p:clrMapOvr>
    <a:masterClrMapping/>
  </p:clrMapOvr>
  <p:transition>
    <p:rand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4689872"/>
            <a:ext cx="2133600" cy="357188"/>
          </a:xfrm>
        </p:spPr>
        <p:txBody>
          <a:bodyPr/>
          <a:lstStyle/>
          <a:p>
            <a:pPr lvl="0" eaLnBrk="1" fontAlgn="base" hangingPunct="1"/>
            <a:endParaRPr lang="en-US" altLang="x-none" strike="noStrike" noProof="1"/>
          </a:p>
        </p:txBody>
      </p:sp>
      <p:sp>
        <p:nvSpPr>
          <p:cNvPr id="8" name="页脚占位符 7"/>
          <p:cNvSpPr>
            <a:spLocks noGrp="1"/>
          </p:cNvSpPr>
          <p:nvPr>
            <p:ph type="ftr" sz="quarter" idx="11"/>
          </p:nvPr>
        </p:nvSpPr>
        <p:spPr>
          <a:xfrm>
            <a:off x="3124200" y="4686300"/>
            <a:ext cx="2895600" cy="357188"/>
          </a:xfrm>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a:xfrm>
            <a:off x="6553200" y="4686300"/>
            <a:ext cx="2133600" cy="357188"/>
          </a:xfrm>
        </p:spPr>
        <p:txBody>
          <a:bodyPr/>
          <a:lstStyle/>
          <a:p>
            <a:pPr lvl="0" eaLnBrk="1" fontAlgn="base" hangingPunct="1"/>
            <a:fld id="{9A0DB2DC-4C9A-4742-B13C-FB6460FD3503}" type="slidenum">
              <a:rPr lang="en-US" altLang="zh-CN" strike="noStrike" noProof="1" dirty="0">
                <a:latin typeface="宋体" panose="02010600030101010101" pitchFamily="2" charset="-122"/>
                <a:ea typeface="宋体" panose="02010600030101010101" pitchFamily="2" charset="-122"/>
                <a:cs typeface="+mn-cs"/>
              </a:rPr>
              <a:t>‹#›</a:t>
            </a:fld>
            <a:endParaRPr lang="en-US" altLang="zh-CN" strike="noStrike" noProof="1"/>
          </a:p>
        </p:txBody>
      </p:sp>
    </p:spTree>
  </p:cSld>
  <p:clrMapOvr>
    <a:masterClrMapping/>
  </p:clrMapOvr>
  <p:transition>
    <p:rand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fontAlgn="base"/>
            <a:r>
              <a:rPr lang="zh-CN" altLang="en-US" strike="noStrike" noProof="1" smtClean="0"/>
              <a:t>单击此处编辑母版文本样式</a:t>
            </a:r>
          </a:p>
        </p:txBody>
      </p:sp>
    </p:spTree>
  </p:cSld>
  <p:clrMapOvr>
    <a:masterClrMapping/>
  </p:clrMapOvr>
  <p:transition>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050"/>
            <a:ext cx="3124012" cy="28586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4689872"/>
            <a:ext cx="2133600" cy="357188"/>
          </a:xfrm>
        </p:spPr>
        <p:txBody>
          <a:bodyPr/>
          <a:lstStyle/>
          <a:p>
            <a:pPr lvl="0" eaLnBrk="1" fontAlgn="base" hangingPunct="1"/>
            <a:endParaRPr lang="en-US" altLang="x-none" strike="noStrike" noProof="1"/>
          </a:p>
        </p:txBody>
      </p:sp>
      <p:sp>
        <p:nvSpPr>
          <p:cNvPr id="6" name="页脚占位符 5"/>
          <p:cNvSpPr>
            <a:spLocks noGrp="1"/>
          </p:cNvSpPr>
          <p:nvPr>
            <p:ph type="ftr" sz="quarter" idx="11"/>
          </p:nvPr>
        </p:nvSpPr>
        <p:spPr>
          <a:xfrm>
            <a:off x="3124200" y="4686300"/>
            <a:ext cx="2895600" cy="357188"/>
          </a:xfrm>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a:xfrm>
            <a:off x="6553200" y="4686300"/>
            <a:ext cx="2133600" cy="357188"/>
          </a:xfrm>
        </p:spPr>
        <p:txBody>
          <a:bodyPr/>
          <a:lstStyle/>
          <a:p>
            <a:pPr lvl="0" eaLnBrk="1" fontAlgn="base" hangingPunct="1"/>
            <a:fld id="{9A0DB2DC-4C9A-4742-B13C-FB6460FD3503}" type="slidenum">
              <a:rPr lang="en-US" altLang="zh-CN" strike="noStrike" noProof="1" dirty="0">
                <a:latin typeface="宋体" panose="02010600030101010101" pitchFamily="2" charset="-122"/>
                <a:ea typeface="宋体" panose="02010600030101010101" pitchFamily="2" charset="-122"/>
                <a:cs typeface="+mn-cs"/>
              </a:rPr>
              <a:t>‹#›</a:t>
            </a:fld>
            <a:endParaRPr lang="en-US" altLang="zh-CN" strike="noStrike" noProof="1"/>
          </a:p>
        </p:txBody>
      </p:sp>
    </p:spTree>
  </p:cSld>
  <p:clrMapOvr>
    <a:masterClrMapping/>
  </p:clrMapOvr>
  <p:transition>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9872"/>
            <a:ext cx="2133600" cy="357188"/>
          </a:xfrm>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a:xfrm>
            <a:off x="3124200" y="4686300"/>
            <a:ext cx="2895600" cy="357188"/>
          </a:xfrm>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a:xfrm>
            <a:off x="6553200" y="4686300"/>
            <a:ext cx="2133600" cy="357188"/>
          </a:xfrm>
        </p:spPr>
        <p:txBody>
          <a:bodyPr/>
          <a:lstStyle/>
          <a:p>
            <a:pPr lvl="0" eaLnBrk="1" fontAlgn="base" hangingPunct="1"/>
            <a:fld id="{9A0DB2DC-4C9A-4742-B13C-FB6460FD3503}" type="slidenum">
              <a:rPr lang="en-US" altLang="zh-CN" strike="noStrike" noProof="1" dirty="0">
                <a:latin typeface="宋体" panose="02010600030101010101" pitchFamily="2" charset="-122"/>
                <a:ea typeface="宋体" panose="02010600030101010101" pitchFamily="2" charset="-122"/>
                <a:cs typeface="+mn-cs"/>
              </a:rPr>
              <a:t>‹#›</a:t>
            </a:fld>
            <a:endParaRPr lang="en-US" altLang="zh-CN" strike="noStrike" noProof="1"/>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522"/>
            <a:ext cx="2057400" cy="4229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65522"/>
            <a:ext cx="6052930" cy="4229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9872"/>
            <a:ext cx="2133600" cy="357188"/>
          </a:xfrm>
        </p:spPr>
        <p:txBody>
          <a:bodyPr/>
          <a:lstStyle/>
          <a:p>
            <a:pPr lvl="0" eaLnBrk="1" fontAlgn="base" hangingPunct="1"/>
            <a:endParaRPr lang="en-US" altLang="x-none" strike="noStrike" noProof="1"/>
          </a:p>
        </p:txBody>
      </p:sp>
      <p:sp>
        <p:nvSpPr>
          <p:cNvPr id="5" name="页脚占位符 4"/>
          <p:cNvSpPr>
            <a:spLocks noGrp="1"/>
          </p:cNvSpPr>
          <p:nvPr>
            <p:ph type="ftr" sz="quarter" idx="11"/>
          </p:nvPr>
        </p:nvSpPr>
        <p:spPr>
          <a:xfrm>
            <a:off x="3124200" y="4686300"/>
            <a:ext cx="2895600" cy="357188"/>
          </a:xfrm>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a:xfrm>
            <a:off x="6553200" y="4686300"/>
            <a:ext cx="2133600" cy="357188"/>
          </a:xfrm>
        </p:spPr>
        <p:txBody>
          <a:bodyPr/>
          <a:lstStyle/>
          <a:p>
            <a:pPr lvl="0" eaLnBrk="1" fontAlgn="base" hangingPunct="1"/>
            <a:fld id="{9A0DB2DC-4C9A-4742-B13C-FB6460FD3503}" type="slidenum">
              <a:rPr lang="en-US" altLang="zh-CN" strike="noStrike" noProof="1" dirty="0">
                <a:latin typeface="宋体" panose="02010600030101010101" pitchFamily="2" charset="-122"/>
                <a:ea typeface="宋体" panose="02010600030101010101" pitchFamily="2" charset="-122"/>
                <a:cs typeface="+mn-cs"/>
              </a:rPr>
              <a:t>‹#›</a:t>
            </a:fld>
            <a:endParaRPr lang="en-US" altLang="zh-CN" strike="noStrike" noProof="1"/>
          </a:p>
        </p:txBody>
      </p:sp>
    </p:spTree>
  </p:cSld>
  <p:clrMapOvr>
    <a:masterClrMapping/>
  </p:clrMapOvr>
  <p:transition>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hf sldNum="0"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页脚占位符 2"/>
          <p:cNvSpPr>
            <a:spLocks noGrp="1"/>
          </p:cNvSpPr>
          <p:nvPr>
            <p:ph type="ftr" sz="quarter" idx="11"/>
            <p:custDataLst>
              <p:tags r:id="rId2"/>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灯片编号占位符 3"/>
          <p:cNvSpPr>
            <a:spLocks noGrp="1"/>
          </p:cNvSpPr>
          <p:nvPr>
            <p:ph type="sldNum" sz="quarter" idx="12"/>
            <p:custDataLst>
              <p:tags r:id="rId3"/>
            </p:custDataLst>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p>
        </p:txBody>
      </p:sp>
    </p:spTree>
  </p:cSld>
  <p:clrMapOvr>
    <a:masterClrMapping/>
  </p:clrMapOvr>
  <p:hf sldNum="0"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248" y="1166336"/>
            <a:ext cx="3924776" cy="3456146"/>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hf sldNum="0"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Ovr>
    <a:masterClrMapping/>
  </p:clrMapOvr>
  <p:hf sldNum="0"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5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522"/>
            <a:ext cx="2057400" cy="4229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65522"/>
            <a:ext cx="6019800" cy="4229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65522"/>
            <a:ext cx="8229600" cy="42291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spd="slow">
    <p:pull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spd="slow">
    <p:pull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280988" y="571500"/>
            <a:ext cx="4214812" cy="51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1" y="571500"/>
            <a:ext cx="4214813" cy="51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spd="slow">
    <p:pull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p:pull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spd="slow">
    <p:pull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rgbClr val="000099"/>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spd="slow">
    <p:pull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spd="slow">
    <p:pull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8301" y="228600"/>
            <a:ext cx="2144713" cy="85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80988" y="228600"/>
            <a:ext cx="6284912" cy="85725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spd="slow">
    <p:pull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96579"/>
            <a:ext cx="4038600" cy="3402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96579"/>
            <a:ext cx="4040188" cy="3402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22" tIns="45711" rIns="91422" bIns="45711"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5979"/>
            <a:ext cx="2057400" cy="439340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21388" cy="4393406"/>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12775" y="1348979"/>
            <a:ext cx="4000500" cy="3250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5675" y="1348979"/>
            <a:ext cx="4002088" cy="3250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9" name="页脚占位符 8"/>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5" name="页脚占位符 4"/>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4" name="页脚占位符 3"/>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22" tIns="45711" rIns="91422" bIns="45711"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9413" y="117872"/>
            <a:ext cx="2038350" cy="44815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1" y="117872"/>
            <a:ext cx="5967413" cy="44815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8674" name="Group 7"/>
          <p:cNvGrpSpPr/>
          <p:nvPr/>
        </p:nvGrpSpPr>
        <p:grpSpPr>
          <a:xfrm>
            <a:off x="0" y="0"/>
            <a:ext cx="9144000" cy="303213"/>
            <a:chOff x="0" y="0"/>
            <a:chExt cx="5760" cy="255"/>
          </a:xfrm>
        </p:grpSpPr>
        <p:sp>
          <p:nvSpPr>
            <p:cNvPr id="15" name="Rectangle 8"/>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8676" name="Picture 9" descr="图形9"/>
            <p:cNvPicPr>
              <a:picLocks noChangeAspect="1"/>
            </p:cNvPicPr>
            <p:nvPr userDrawn="1"/>
          </p:nvPicPr>
          <p:blipFill>
            <a:blip r:embed="rId2"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17" name="Rectangle 10"/>
          <p:cNvSpPr>
            <a:spLocks noChangeArrowheads="1"/>
          </p:cNvSpPr>
          <p:nvPr/>
        </p:nvSpPr>
        <p:spPr bwMode="auto">
          <a:xfrm>
            <a:off x="0" y="0"/>
            <a:ext cx="9144000" cy="285750"/>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Text Box 11"/>
          <p:cNvSpPr txBox="1">
            <a:spLocks noChangeArrowheads="1"/>
          </p:cNvSpPr>
          <p:nvPr/>
        </p:nvSpPr>
        <p:spPr bwMode="auto">
          <a:xfrm>
            <a:off x="51689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诚信阳光    创新日上</a:t>
            </a:r>
          </a:p>
        </p:txBody>
      </p:sp>
      <p:pic>
        <p:nvPicPr>
          <p:cNvPr id="28679" name="Picture 12"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28680" name="Picture 13" descr="横"/>
          <p:cNvPicPr>
            <a:picLocks noChangeAspect="1"/>
          </p:cNvPicPr>
          <p:nvPr/>
        </p:nvPicPr>
        <p:blipFill>
          <a:blip r:embed="rId3" cstate="print"/>
          <a:stretch>
            <a:fillRect/>
          </a:stretch>
        </p:blipFill>
        <p:spPr>
          <a:xfrm>
            <a:off x="684213" y="0"/>
            <a:ext cx="1439862" cy="285750"/>
          </a:xfrm>
          <a:prstGeom prst="rect">
            <a:avLst/>
          </a:prstGeom>
          <a:noFill/>
          <a:ln w="9525">
            <a:noFill/>
          </a:ln>
        </p:spPr>
      </p:pic>
      <p:pic>
        <p:nvPicPr>
          <p:cNvPr id="28681" name="Picture 14" descr="横"/>
          <p:cNvPicPr>
            <a:picLocks noChangeAspect="1"/>
          </p:cNvPicPr>
          <p:nvPr/>
        </p:nvPicPr>
        <p:blipFill>
          <a:blip r:embed="rId4" cstate="print"/>
          <a:stretch>
            <a:fillRect/>
          </a:stretch>
        </p:blipFill>
        <p:spPr>
          <a:xfrm>
            <a:off x="395288" y="0"/>
            <a:ext cx="1584325" cy="315913"/>
          </a:xfrm>
          <a:prstGeom prst="rect">
            <a:avLst/>
          </a:prstGeom>
          <a:noFill/>
          <a:ln w="9525">
            <a:noFill/>
          </a:ln>
        </p:spPr>
      </p:pic>
      <p:sp>
        <p:nvSpPr>
          <p:cNvPr id="519170" name="Rectangle 2"/>
          <p:cNvSpPr>
            <a:spLocks noGrp="1" noChangeArrowheads="1"/>
          </p:cNvSpPr>
          <p:nvPr>
            <p:ph type="ctrTitle" sz="quarter"/>
          </p:nvPr>
        </p:nvSpPr>
        <p:spPr>
          <a:xfrm>
            <a:off x="685800" y="1303735"/>
            <a:ext cx="7772400" cy="1439465"/>
          </a:xfrm>
        </p:spPr>
        <p:txBody>
          <a:bodyPr/>
          <a:lstStyle>
            <a:lvl1pPr>
              <a:defRPr/>
            </a:lvl1pPr>
          </a:lstStyle>
          <a:p>
            <a:pPr fontAlgn="base"/>
            <a:r>
              <a:rPr lang="zh-CN" altLang="en-US" strike="noStrike" noProof="1"/>
              <a:t>单击此处编辑母版标题样式</a:t>
            </a:r>
          </a:p>
        </p:txBody>
      </p:sp>
      <p:sp>
        <p:nvSpPr>
          <p:cNvPr id="519171" name="Rectangle 3"/>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p>
        </p:txBody>
      </p:sp>
      <p:sp>
        <p:nvSpPr>
          <p:cNvPr id="22" name="Rectangle 4"/>
          <p:cNvSpPr>
            <a:spLocks noGrp="1" noChangeArrowheads="1"/>
          </p:cNvSpPr>
          <p:nvPr>
            <p:ph type="dt" sz="quarter" idx="2"/>
          </p:nvPr>
        </p:nvSpPr>
        <p:spPr bwMode="auto">
          <a:xfrm>
            <a:off x="457200" y="4686300"/>
            <a:ext cx="2133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D3B1E9E-AEB1-46CF-B249-B5AC1DD88740}"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3" name="Rectangle 5"/>
          <p:cNvSpPr>
            <a:spLocks noGrp="1" noChangeArrowheads="1"/>
          </p:cNvSpPr>
          <p:nvPr>
            <p:ph type="ftr" sz="quarter" idx="3"/>
          </p:nvPr>
        </p:nvSpPr>
        <p:spPr bwMode="auto">
          <a:xfrm>
            <a:off x="3124200" y="4689475"/>
            <a:ext cx="2895600" cy="357188"/>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4" name="Rectangle 6"/>
          <p:cNvSpPr>
            <a:spLocks noGrp="1" noChangeArrowheads="1"/>
          </p:cNvSpPr>
          <p:nvPr>
            <p:ph type="sldNum" sz="quarter" idx="4"/>
          </p:nvPr>
        </p:nvSpPr>
        <p:spPr bwMode="auto">
          <a:xfrm>
            <a:off x="6553200" y="4691063"/>
            <a:ext cx="2133600" cy="357188"/>
          </a:xfrm>
          <a:prstGeom prst="rect">
            <a:avLst/>
          </a:prstGeom>
          <a:noFill/>
          <a:ln w="9525">
            <a:noFill/>
            <a:miter lim="800000"/>
          </a:ln>
          <a:effectLst/>
        </p:spPr>
        <p:txBody>
          <a:bodyPr vert="horz" wrap="square" lIns="91440" tIns="45720" rIns="91440" bIns="45720" numCol="1" anchor="b" anchorCtr="0" compatLnSpc="1"/>
          <a:lstStyle/>
          <a:p>
            <a:pPr algn="r" fontAlgn="base">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latin typeface="Arial" panose="020B0604020202090204" pitchFamily="34" charset="0"/>
              <a:ea typeface="宋体" panose="02010600030101010101" pitchFamily="2"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222773"/>
            <a:ext cx="4038600"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222773"/>
            <a:ext cx="4038600"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1.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1.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0.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1.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0.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image" Target="../media/image13.jpe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image" Target="../media/image1.jp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3.jpe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1.jp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 Type="http://schemas.openxmlformats.org/officeDocument/2006/relationships/slideLayout" Target="../slideLayouts/slideLayout166.xml"/><Relationship Id="rId21" Type="http://schemas.openxmlformats.org/officeDocument/2006/relationships/slideLayout" Target="../slideLayouts/slideLayout184.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image" Target="../media/image1.jpg"/><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theme" Target="../theme/theme15.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image" Target="../media/image1.jpg"/><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theme" Target="../theme/theme17.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19" Type="http://schemas.openxmlformats.org/officeDocument/2006/relationships/image" Target="../media/image1.jp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image" Target="../media/image1.jp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theme" Target="../theme/theme18.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19" Type="http://schemas.openxmlformats.org/officeDocument/2006/relationships/image" Target="../media/image13.jpeg"/><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19.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tags" Target="../tags/tag4.xml"/><Relationship Id="rId3" Type="http://schemas.openxmlformats.org/officeDocument/2006/relationships/slideLayout" Target="../slideLayouts/slideLayout263.xml"/><Relationship Id="rId21" Type="http://schemas.openxmlformats.org/officeDocument/2006/relationships/image" Target="../media/image1.jpg"/><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tags" Target="../tags/tag3.xml"/><Relationship Id="rId2" Type="http://schemas.openxmlformats.org/officeDocument/2006/relationships/slideLayout" Target="../slideLayouts/slideLayout26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ags" Target="../tags/tag1.xml"/><Relationship Id="rId10" Type="http://schemas.openxmlformats.org/officeDocument/2006/relationships/slideLayout" Target="../slideLayouts/slideLayout270.xml"/><Relationship Id="rId19" Type="http://schemas.openxmlformats.org/officeDocument/2006/relationships/tags" Target="../tags/tag5.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heme" Target="../theme/theme20.xml"/><Relationship Id="rId22" Type="http://schemas.openxmlformats.org/officeDocument/2006/relationships/image" Target="../media/image1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1.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802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BE7393C-121A-4EF3-A369-54FFD274DC63}"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802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802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
        <p:nvSpPr>
          <p:cNvPr id="180231" name="Text Box 7"/>
          <p:cNvSpPr txBox="1">
            <a:spLocks noChangeArrowheads="1"/>
          </p:cNvSpPr>
          <p:nvPr/>
        </p:nvSpPr>
        <p:spPr bwMode="auto">
          <a:xfrm>
            <a:off x="5168900" y="4564063"/>
            <a:ext cx="3975100" cy="565150"/>
          </a:xfrm>
          <a:prstGeom prst="rect">
            <a:avLst/>
          </a:prstGeom>
          <a:noFill/>
          <a:ln w="12700" cap="sq">
            <a:noFill/>
            <a:miter lim="800000"/>
            <a:headEnd type="none" w="sm" len="sm"/>
            <a:tailEnd type="none" w="sm" len="sm"/>
          </a:ln>
          <a:effectLst/>
        </p:spPr>
        <p:txBody>
          <a:bodyPr lIns="91422" tIns="45711" rIns="91422" bIns="4571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100" b="0" i="1"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华文行楷" panose="02010800040101010101" pitchFamily="2" charset="-122"/>
                <a:cs typeface="+mn-cs"/>
                <a:sym typeface="+mn-ea"/>
              </a:rPr>
              <a:t>振东石油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0194" name="Rectangle 2"/>
          <p:cNvSpPr>
            <a:spLocks noGrp="1" noChangeArrowheads="1"/>
          </p:cNvSpPr>
          <p:nvPr>
            <p:ph type="body" idx="1"/>
          </p:nvPr>
        </p:nvSpPr>
        <p:spPr bwMode="auto">
          <a:xfrm>
            <a:off x="457200" y="1235075"/>
            <a:ext cx="8229600" cy="3394075"/>
          </a:xfrm>
          <a:prstGeom prst="rect">
            <a:avLst/>
          </a:prstGeom>
          <a:noFill/>
          <a:ln w="9525">
            <a:noFill/>
            <a:miter lim="800000"/>
          </a:ln>
          <a:effectLst/>
        </p:spPr>
        <p:txBody>
          <a:bodyPr vert="horz" wrap="square" lIns="91440" tIns="45720" rIns="91440" bIns="45720" numCol="1" anchor="t" anchorCtr="0" compatLnSpc="1"/>
          <a:lstStyle/>
          <a:p>
            <a:pPr lvl="0" indent="-914400"/>
            <a:r>
              <a:rPr lang="zh-CN" altLang="en-US" dirty="0"/>
              <a:t>单击此处编辑母版文本样式</a:t>
            </a:r>
          </a:p>
          <a:p>
            <a:pPr lvl="1" indent="-650875"/>
            <a:r>
              <a:rPr lang="zh-CN" altLang="en-US" dirty="0"/>
              <a:t>第二级</a:t>
            </a:r>
          </a:p>
          <a:p>
            <a:pPr lvl="2" indent="-652780"/>
            <a:r>
              <a:rPr lang="zh-CN" altLang="en-US" dirty="0"/>
              <a:t>第三级</a:t>
            </a:r>
          </a:p>
          <a:p>
            <a:pPr lvl="2" indent="-652780"/>
            <a:endParaRPr lang="zh-CN" altLang="en-US" dirty="0"/>
          </a:p>
        </p:txBody>
      </p:sp>
      <p:sp>
        <p:nvSpPr>
          <p:cNvPr id="520195" name="Rectangle 3"/>
          <p:cNvSpPr>
            <a:spLocks noGrp="1" noChangeArrowheads="1"/>
          </p:cNvSpPr>
          <p:nvPr>
            <p:ph type="dt" sz="half" idx="2"/>
          </p:nvPr>
        </p:nvSpPr>
        <p:spPr bwMode="auto">
          <a:xfrm>
            <a:off x="457200" y="4689475"/>
            <a:ext cx="2133600" cy="357188"/>
          </a:xfrm>
          <a:prstGeom prst="rect">
            <a:avLst/>
          </a:prstGeom>
          <a:noFill/>
          <a:ln w="9525">
            <a:noFill/>
            <a:miter lim="800000"/>
          </a:ln>
          <a:effectLst/>
        </p:spPr>
        <p:txBody>
          <a:bodyPr vert="horz" wrap="square" lIns="91440" tIns="45720" rIns="91440" bIns="45720" numCol="1" anchor="b" anchorCtr="0" compatLnSpc="1"/>
          <a:lstStyle>
            <a:lvl1pPr algn="l">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720ACB4-8931-4FC6-A532-A18DBC94FEC4}"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20196" name="Rectangle 4"/>
          <p:cNvSpPr>
            <a:spLocks noGrp="1" noChangeArrowheads="1"/>
          </p:cNvSpPr>
          <p:nvPr>
            <p:ph type="sldNum" sz="quarter" idx="4"/>
          </p:nvPr>
        </p:nvSpPr>
        <p:spPr bwMode="auto">
          <a:xfrm>
            <a:off x="6553200" y="4686300"/>
            <a:ext cx="2133600" cy="357188"/>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Arial" panose="020B0604020202090204" pitchFamily="34" charset="0"/>
                <a:ea typeface="宋体" panose="02010600030101010101" pitchFamily="2" charset="-122"/>
              </a:defRPr>
            </a:lvl1p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20197" name="Rectangle 5"/>
          <p:cNvSpPr>
            <a:spLocks noGrp="1" noRot="1" noChangeArrowheads="1"/>
          </p:cNvSpPr>
          <p:nvPr>
            <p:ph type="title"/>
          </p:nvPr>
        </p:nvSpPr>
        <p:spPr bwMode="auto">
          <a:xfrm>
            <a:off x="457200" y="342900"/>
            <a:ext cx="8229600" cy="857250"/>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p>
        </p:txBody>
      </p:sp>
      <p:sp>
        <p:nvSpPr>
          <p:cNvPr id="520198" name="Rectangle 6"/>
          <p:cNvSpPr>
            <a:spLocks noGrp="1" noChangeArrowheads="1"/>
          </p:cNvSpPr>
          <p:nvPr>
            <p:ph type="ftr" sz="quarter" idx="3"/>
          </p:nvPr>
        </p:nvSpPr>
        <p:spPr bwMode="auto">
          <a:xfrm>
            <a:off x="3124200" y="4686300"/>
            <a:ext cx="2895600" cy="357188"/>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20199" name="Text Box 7"/>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振东制药    至诚至高</a:t>
            </a:r>
          </a:p>
        </p:txBody>
      </p:sp>
      <p:grpSp>
        <p:nvGrpSpPr>
          <p:cNvPr id="10248" name="Group 8"/>
          <p:cNvGrpSpPr/>
          <p:nvPr/>
        </p:nvGrpSpPr>
        <p:grpSpPr>
          <a:xfrm>
            <a:off x="0" y="0"/>
            <a:ext cx="9144000" cy="303213"/>
            <a:chOff x="0" y="0"/>
            <a:chExt cx="5760" cy="255"/>
          </a:xfrm>
        </p:grpSpPr>
        <p:sp>
          <p:nvSpPr>
            <p:cNvPr id="520201" name="Rectangle 9"/>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0250" name="Picture 10" descr="图形9"/>
            <p:cNvPicPr>
              <a:picLocks noChangeAspect="1"/>
            </p:cNvPicPr>
            <p:nvPr userDrawn="1"/>
          </p:nvPicPr>
          <p:blipFill>
            <a:blip r:embed="rId14"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520203" name="Rectangle 11"/>
          <p:cNvSpPr>
            <a:spLocks noChangeArrowheads="1"/>
          </p:cNvSpPr>
          <p:nvPr/>
        </p:nvSpPr>
        <p:spPr bwMode="auto">
          <a:xfrm>
            <a:off x="0" y="0"/>
            <a:ext cx="9144000" cy="303213"/>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0252" name="Picture 12"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0253" name="Picture 13"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0254" name="Picture 14"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0255" name="Picture 15"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spTree>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5pPr>
      <a:lvl6pPr marL="4572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6pPr>
      <a:lvl7pPr marL="9144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7pPr>
      <a:lvl8pPr marL="13716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8pPr>
      <a:lvl9pPr marL="18288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9pPr>
    </p:titleStyle>
    <p:bodyStyle>
      <a:lvl1pPr marL="914400" indent="-914400" algn="l" rtl="0" eaLnBrk="0" fontAlgn="base" hangingPunct="0">
        <a:spcBef>
          <a:spcPct val="20000"/>
        </a:spcBef>
        <a:spcAft>
          <a:spcPct val="0"/>
        </a:spcAft>
        <a:buClr>
          <a:schemeClr val="tx1"/>
        </a:buClr>
        <a:buFont typeface="Wingdings" panose="05000000000000000000" pitchFamily="2" charset="2"/>
        <a:buAutoNum type="ea1JpnChsDbPeriod"/>
        <a:defRPr sz="2800" b="1">
          <a:solidFill>
            <a:schemeClr val="tx1"/>
          </a:solidFill>
          <a:effectLst>
            <a:outerShdw blurRad="38100" dist="38100" dir="2700000" algn="tl">
              <a:srgbClr val="000000"/>
            </a:outerShdw>
          </a:effectLst>
          <a:latin typeface="+mn-lt"/>
          <a:ea typeface="+mn-ea"/>
          <a:cs typeface="+mn-cs"/>
        </a:defRPr>
      </a:lvl1pPr>
      <a:lvl2pPr marL="1567180" indent="-650875" algn="l" rtl="0" eaLnBrk="0" fontAlgn="base" hangingPunct="0">
        <a:spcBef>
          <a:spcPct val="20000"/>
        </a:spcBef>
        <a:spcAft>
          <a:spcPct val="0"/>
        </a:spcAft>
        <a:buClr>
          <a:schemeClr val="tx1"/>
        </a:buClr>
        <a:buFont typeface="Wingdings" panose="05000000000000000000" pitchFamily="2" charset="2"/>
        <a:buAutoNum type="arabicPeriod"/>
        <a:defRPr sz="3600">
          <a:solidFill>
            <a:schemeClr val="tx1"/>
          </a:solidFill>
          <a:effectLst>
            <a:outerShdw blurRad="38100" dist="38100" dir="2700000" algn="tl">
              <a:srgbClr val="000000"/>
            </a:outerShdw>
          </a:effectLst>
          <a:latin typeface="+mn-lt"/>
          <a:ea typeface="宋体" panose="02010600030101010101" pitchFamily="2" charset="-122"/>
        </a:defRPr>
      </a:lvl2pPr>
      <a:lvl3pPr marL="2249805" indent="-652780" algn="l" rtl="0" eaLnBrk="0" fontAlgn="base" hangingPunct="0">
        <a:spcBef>
          <a:spcPct val="20000"/>
        </a:spcBef>
        <a:spcAft>
          <a:spcPct val="0"/>
        </a:spcAft>
        <a:buClr>
          <a:schemeClr val="tx2"/>
        </a:buClr>
        <a:buFont typeface="Wingdings" panose="05000000000000000000" pitchFamily="2" charset="2"/>
        <a:buAutoNum type="alphaUcPeriod"/>
        <a:defRPr sz="3600">
          <a:solidFill>
            <a:schemeClr val="tx1"/>
          </a:solidFill>
          <a:effectLst>
            <a:outerShdw blurRad="38100" dist="38100" dir="2700000" algn="tl">
              <a:srgbClr val="000000"/>
            </a:outerShdw>
          </a:effectLst>
          <a:latin typeface="+mn-lt"/>
          <a:ea typeface="宋体" panose="02010600030101010101" pitchFamily="2" charset="-122"/>
        </a:defRPr>
      </a:lvl3pPr>
      <a:lvl4pPr marL="3295650" indent="-5080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4pPr>
      <a:lvl5pPr marL="3891280" indent="-5080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5pPr>
      <a:lvl6pPr marL="43484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6pPr>
      <a:lvl7pPr marL="48056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7pPr>
      <a:lvl8pPr marL="52628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8pPr>
      <a:lvl9pPr marL="57200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2242" name="Rectangle 2"/>
          <p:cNvSpPr>
            <a:spLocks noGrp="1" noChangeArrowheads="1"/>
          </p:cNvSpPr>
          <p:nvPr>
            <p:ph type="body" idx="1"/>
          </p:nvPr>
        </p:nvSpPr>
        <p:spPr bwMode="auto">
          <a:xfrm>
            <a:off x="457200" y="1235075"/>
            <a:ext cx="8229600" cy="3394075"/>
          </a:xfrm>
          <a:prstGeom prst="rect">
            <a:avLst/>
          </a:prstGeom>
          <a:noFill/>
          <a:ln w="9525">
            <a:noFill/>
            <a:miter lim="800000"/>
          </a:ln>
          <a:effectLst/>
        </p:spPr>
        <p:txBody>
          <a:bodyPr vert="horz" wrap="square" lIns="91440" tIns="45720" rIns="91440" bIns="45720" numCol="1" anchor="t" anchorCtr="0" compatLnSpc="1"/>
          <a:lstStyle/>
          <a:p>
            <a:pPr lvl="0" indent="-914400"/>
            <a:r>
              <a:rPr lang="zh-CN" altLang="en-US" dirty="0"/>
              <a:t>单击此处编辑母版文本样式</a:t>
            </a:r>
          </a:p>
          <a:p>
            <a:pPr lvl="1" indent="-650875"/>
            <a:r>
              <a:rPr lang="zh-CN" altLang="en-US" dirty="0"/>
              <a:t>第二级</a:t>
            </a:r>
          </a:p>
          <a:p>
            <a:pPr lvl="2" indent="-652780"/>
            <a:r>
              <a:rPr lang="zh-CN" altLang="en-US" dirty="0"/>
              <a:t>第三级</a:t>
            </a:r>
          </a:p>
          <a:p>
            <a:pPr lvl="2" indent="-652780"/>
            <a:endParaRPr lang="zh-CN" altLang="en-US" dirty="0"/>
          </a:p>
        </p:txBody>
      </p:sp>
      <p:sp>
        <p:nvSpPr>
          <p:cNvPr id="522243" name="Rectangle 3"/>
          <p:cNvSpPr>
            <a:spLocks noGrp="1" noChangeArrowheads="1"/>
          </p:cNvSpPr>
          <p:nvPr>
            <p:ph type="dt" sz="half" idx="2"/>
          </p:nvPr>
        </p:nvSpPr>
        <p:spPr bwMode="auto">
          <a:xfrm>
            <a:off x="457200" y="4689475"/>
            <a:ext cx="2133600" cy="357188"/>
          </a:xfrm>
          <a:prstGeom prst="rect">
            <a:avLst/>
          </a:prstGeom>
          <a:noFill/>
          <a:ln w="9525">
            <a:noFill/>
            <a:miter lim="800000"/>
          </a:ln>
          <a:effectLst/>
        </p:spPr>
        <p:txBody>
          <a:bodyPr vert="horz" wrap="square" lIns="91440" tIns="45720" rIns="91440" bIns="45720" numCol="1" anchor="b" anchorCtr="0" compatLnSpc="1"/>
          <a:lstStyle>
            <a:lvl1pPr algn="l">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3040C0B-730C-46E9-B7EC-2A8AC3999098}"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22244" name="Rectangle 4"/>
          <p:cNvSpPr>
            <a:spLocks noGrp="1" noChangeArrowheads="1"/>
          </p:cNvSpPr>
          <p:nvPr>
            <p:ph type="sldNum" sz="quarter" idx="4"/>
          </p:nvPr>
        </p:nvSpPr>
        <p:spPr bwMode="auto">
          <a:xfrm>
            <a:off x="6553200" y="4686300"/>
            <a:ext cx="2133600" cy="357188"/>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Arial" panose="020B0604020202090204" pitchFamily="34" charset="0"/>
                <a:ea typeface="宋体" panose="02010600030101010101" pitchFamily="2" charset="-122"/>
              </a:defRPr>
            </a:lvl1p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22245" name="Rectangle 5"/>
          <p:cNvSpPr>
            <a:spLocks noGrp="1" noRot="1" noChangeArrowheads="1"/>
          </p:cNvSpPr>
          <p:nvPr>
            <p:ph type="title"/>
          </p:nvPr>
        </p:nvSpPr>
        <p:spPr bwMode="auto">
          <a:xfrm>
            <a:off x="457200" y="342900"/>
            <a:ext cx="8229600" cy="857250"/>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p>
        </p:txBody>
      </p:sp>
      <p:sp>
        <p:nvSpPr>
          <p:cNvPr id="522246" name="Rectangle 6"/>
          <p:cNvSpPr>
            <a:spLocks noGrp="1" noChangeArrowheads="1"/>
          </p:cNvSpPr>
          <p:nvPr>
            <p:ph type="ftr" sz="quarter" idx="3"/>
          </p:nvPr>
        </p:nvSpPr>
        <p:spPr bwMode="auto">
          <a:xfrm>
            <a:off x="3124200" y="4686300"/>
            <a:ext cx="2895600" cy="357188"/>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22247" name="Text Box 7"/>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振东石油    真诚朋友</a:t>
            </a:r>
          </a:p>
        </p:txBody>
      </p:sp>
      <p:grpSp>
        <p:nvGrpSpPr>
          <p:cNvPr id="11272" name="Group 8"/>
          <p:cNvGrpSpPr/>
          <p:nvPr/>
        </p:nvGrpSpPr>
        <p:grpSpPr>
          <a:xfrm>
            <a:off x="0" y="0"/>
            <a:ext cx="9144000" cy="303213"/>
            <a:chOff x="0" y="0"/>
            <a:chExt cx="5760" cy="255"/>
          </a:xfrm>
        </p:grpSpPr>
        <p:sp>
          <p:nvSpPr>
            <p:cNvPr id="522249" name="Rectangle 9"/>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1274" name="Picture 10" descr="图形9"/>
            <p:cNvPicPr>
              <a:picLocks noChangeAspect="1"/>
            </p:cNvPicPr>
            <p:nvPr userDrawn="1"/>
          </p:nvPicPr>
          <p:blipFill>
            <a:blip r:embed="rId14"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522251" name="Rectangle 11"/>
          <p:cNvSpPr>
            <a:spLocks noChangeArrowheads="1"/>
          </p:cNvSpPr>
          <p:nvPr/>
        </p:nvSpPr>
        <p:spPr bwMode="auto">
          <a:xfrm>
            <a:off x="0" y="0"/>
            <a:ext cx="9144000" cy="303213"/>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1276" name="Picture 12"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1277" name="Picture 13"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1278" name="Picture 14"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1279" name="Picture 15"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5pPr>
      <a:lvl6pPr marL="4572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6pPr>
      <a:lvl7pPr marL="9144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7pPr>
      <a:lvl8pPr marL="13716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8pPr>
      <a:lvl9pPr marL="18288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9pPr>
    </p:titleStyle>
    <p:bodyStyle>
      <a:lvl1pPr marL="914400" indent="-914400" algn="l" rtl="0" eaLnBrk="0" fontAlgn="base" hangingPunct="0">
        <a:spcBef>
          <a:spcPct val="20000"/>
        </a:spcBef>
        <a:spcAft>
          <a:spcPct val="0"/>
        </a:spcAft>
        <a:buClr>
          <a:schemeClr val="tx1"/>
        </a:buClr>
        <a:buFont typeface="Wingdings" panose="05000000000000000000" pitchFamily="2" charset="2"/>
        <a:buAutoNum type="ea1JpnChsDbPeriod"/>
        <a:defRPr sz="3600" b="1">
          <a:solidFill>
            <a:schemeClr val="tx1"/>
          </a:solidFill>
          <a:effectLst>
            <a:outerShdw blurRad="38100" dist="38100" dir="2700000" algn="tl">
              <a:srgbClr val="000000"/>
            </a:outerShdw>
          </a:effectLst>
          <a:latin typeface="+mn-lt"/>
          <a:ea typeface="+mn-ea"/>
          <a:cs typeface="+mn-cs"/>
        </a:defRPr>
      </a:lvl1pPr>
      <a:lvl2pPr marL="1567180" indent="-650875" algn="l" rtl="0" eaLnBrk="0" fontAlgn="base" hangingPunct="0">
        <a:spcBef>
          <a:spcPct val="20000"/>
        </a:spcBef>
        <a:spcAft>
          <a:spcPct val="0"/>
        </a:spcAft>
        <a:buClr>
          <a:schemeClr val="tx1"/>
        </a:buClr>
        <a:buFont typeface="Wingdings" panose="05000000000000000000" pitchFamily="2" charset="2"/>
        <a:buAutoNum type="arabicPeriod"/>
        <a:defRPr sz="3600">
          <a:solidFill>
            <a:schemeClr val="tx1"/>
          </a:solidFill>
          <a:effectLst>
            <a:outerShdw blurRad="38100" dist="38100" dir="2700000" algn="tl">
              <a:srgbClr val="000000"/>
            </a:outerShdw>
          </a:effectLst>
          <a:latin typeface="+mn-lt"/>
          <a:ea typeface="宋体" panose="02010600030101010101" pitchFamily="2" charset="-122"/>
        </a:defRPr>
      </a:lvl2pPr>
      <a:lvl3pPr marL="2249805" indent="-652780" algn="l" rtl="0" eaLnBrk="0" fontAlgn="base" hangingPunct="0">
        <a:spcBef>
          <a:spcPct val="20000"/>
        </a:spcBef>
        <a:spcAft>
          <a:spcPct val="0"/>
        </a:spcAft>
        <a:buClr>
          <a:schemeClr val="tx2"/>
        </a:buClr>
        <a:buFont typeface="Wingdings" panose="05000000000000000000" pitchFamily="2" charset="2"/>
        <a:buAutoNum type="alphaUcPeriod"/>
        <a:defRPr sz="3600">
          <a:solidFill>
            <a:schemeClr val="tx1"/>
          </a:solidFill>
          <a:effectLst>
            <a:outerShdw blurRad="38100" dist="38100" dir="2700000" algn="tl">
              <a:srgbClr val="000000"/>
            </a:outerShdw>
          </a:effectLst>
          <a:latin typeface="+mn-lt"/>
          <a:ea typeface="宋体" panose="02010600030101010101" pitchFamily="2" charset="-122"/>
        </a:defRPr>
      </a:lvl3pPr>
      <a:lvl4pPr marL="3295650" indent="-5080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4pPr>
      <a:lvl5pPr marL="3891280" indent="-5080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5pPr>
      <a:lvl6pPr marL="43484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6pPr>
      <a:lvl7pPr marL="48056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7pPr>
      <a:lvl8pPr marL="52628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8pPr>
      <a:lvl9pPr marL="57200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body" idx="1"/>
          </p:nvPr>
        </p:nvSpPr>
        <p:spPr bwMode="auto">
          <a:xfrm>
            <a:off x="457200" y="1235075"/>
            <a:ext cx="8229600" cy="3394075"/>
          </a:xfrm>
          <a:prstGeom prst="rect">
            <a:avLst/>
          </a:prstGeom>
          <a:noFill/>
          <a:ln w="9525">
            <a:noFill/>
            <a:miter lim="800000"/>
          </a:ln>
          <a:effectLst/>
        </p:spPr>
        <p:txBody>
          <a:bodyPr vert="horz" wrap="square" lIns="91440" tIns="45720" rIns="91440" bIns="45720" numCol="1" anchor="t" anchorCtr="0" compatLnSpc="1"/>
          <a:lstStyle/>
          <a:p>
            <a:pPr lvl="0" indent="-914400"/>
            <a:r>
              <a:rPr lang="zh-CN" altLang="en-US" dirty="0"/>
              <a:t>单击此处编辑母版文本样式</a:t>
            </a:r>
          </a:p>
          <a:p>
            <a:pPr lvl="1" indent="-650875"/>
            <a:r>
              <a:rPr lang="zh-CN" altLang="en-US" dirty="0"/>
              <a:t>第二级</a:t>
            </a:r>
          </a:p>
          <a:p>
            <a:pPr lvl="2" indent="-652780"/>
            <a:r>
              <a:rPr lang="zh-CN" altLang="en-US" dirty="0"/>
              <a:t>第三级</a:t>
            </a:r>
          </a:p>
          <a:p>
            <a:pPr lvl="2" indent="-652780"/>
            <a:endParaRPr lang="zh-CN" altLang="en-US" dirty="0"/>
          </a:p>
        </p:txBody>
      </p:sp>
      <p:sp>
        <p:nvSpPr>
          <p:cNvPr id="524291" name="Rectangle 3"/>
          <p:cNvSpPr>
            <a:spLocks noGrp="1" noChangeArrowheads="1"/>
          </p:cNvSpPr>
          <p:nvPr>
            <p:ph type="dt" sz="half" idx="2"/>
          </p:nvPr>
        </p:nvSpPr>
        <p:spPr bwMode="auto">
          <a:xfrm>
            <a:off x="457200" y="4689475"/>
            <a:ext cx="2133600" cy="357188"/>
          </a:xfrm>
          <a:prstGeom prst="rect">
            <a:avLst/>
          </a:prstGeom>
          <a:noFill/>
          <a:ln w="9525">
            <a:noFill/>
            <a:miter lim="800000"/>
          </a:ln>
          <a:effectLst/>
        </p:spPr>
        <p:txBody>
          <a:bodyPr vert="horz" wrap="square" lIns="91440" tIns="45720" rIns="91440" bIns="45720" numCol="1" anchor="b" anchorCtr="0" compatLnSpc="1"/>
          <a:lstStyle>
            <a:lvl1pPr algn="l">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5E5454-2CB8-4268-B1F3-299C181FD6FD}"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24292" name="Rectangle 4"/>
          <p:cNvSpPr>
            <a:spLocks noGrp="1" noChangeArrowheads="1"/>
          </p:cNvSpPr>
          <p:nvPr>
            <p:ph type="sldNum" sz="quarter" idx="4"/>
          </p:nvPr>
        </p:nvSpPr>
        <p:spPr bwMode="auto">
          <a:xfrm>
            <a:off x="6553200" y="4686300"/>
            <a:ext cx="2133600" cy="357188"/>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Arial" panose="020B0604020202090204" pitchFamily="34" charset="0"/>
                <a:ea typeface="宋体" panose="02010600030101010101" pitchFamily="2" charset="-122"/>
              </a:defRPr>
            </a:lvl1p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24293" name="Rectangle 5"/>
          <p:cNvSpPr>
            <a:spLocks noGrp="1" noRot="1" noChangeArrowheads="1"/>
          </p:cNvSpPr>
          <p:nvPr>
            <p:ph type="title"/>
          </p:nvPr>
        </p:nvSpPr>
        <p:spPr bwMode="auto">
          <a:xfrm>
            <a:off x="457200" y="342900"/>
            <a:ext cx="8229600" cy="857250"/>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p>
        </p:txBody>
      </p:sp>
      <p:sp>
        <p:nvSpPr>
          <p:cNvPr id="524294" name="Rectangle 6"/>
          <p:cNvSpPr>
            <a:spLocks noGrp="1" noChangeArrowheads="1"/>
          </p:cNvSpPr>
          <p:nvPr>
            <p:ph type="ftr" sz="quarter" idx="3"/>
          </p:nvPr>
        </p:nvSpPr>
        <p:spPr bwMode="auto">
          <a:xfrm>
            <a:off x="3124200" y="4686300"/>
            <a:ext cx="2895600" cy="357188"/>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grpSp>
        <p:nvGrpSpPr>
          <p:cNvPr id="12295" name="Group 7"/>
          <p:cNvGrpSpPr/>
          <p:nvPr/>
        </p:nvGrpSpPr>
        <p:grpSpPr>
          <a:xfrm>
            <a:off x="0" y="0"/>
            <a:ext cx="9144000" cy="303213"/>
            <a:chOff x="0" y="0"/>
            <a:chExt cx="5760" cy="255"/>
          </a:xfrm>
        </p:grpSpPr>
        <p:sp>
          <p:nvSpPr>
            <p:cNvPr id="524296" name="Rectangle 8"/>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2297" name="Picture 9" descr="图形9"/>
            <p:cNvPicPr>
              <a:picLocks noChangeAspect="1"/>
            </p:cNvPicPr>
            <p:nvPr userDrawn="1"/>
          </p:nvPicPr>
          <p:blipFill>
            <a:blip r:embed="rId14"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524298" name="Rectangle 10"/>
          <p:cNvSpPr>
            <a:spLocks noChangeArrowheads="1"/>
          </p:cNvSpPr>
          <p:nvPr/>
        </p:nvSpPr>
        <p:spPr bwMode="auto">
          <a:xfrm>
            <a:off x="0" y="0"/>
            <a:ext cx="9144000" cy="303213"/>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4299" name="Text Box 11"/>
          <p:cNvSpPr txBox="1">
            <a:spLocks noChangeArrowheads="1"/>
          </p:cNvSpPr>
          <p:nvPr/>
        </p:nvSpPr>
        <p:spPr bwMode="auto">
          <a:xfrm>
            <a:off x="51689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endParaRPr>
          </a:p>
        </p:txBody>
      </p:sp>
      <p:pic>
        <p:nvPicPr>
          <p:cNvPr id="12300" name="Picture 12"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sp>
        <p:nvSpPr>
          <p:cNvPr id="524301" name="Text Box 13"/>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五和食品    康健人生</a:t>
            </a:r>
          </a:p>
        </p:txBody>
      </p:sp>
      <p:pic>
        <p:nvPicPr>
          <p:cNvPr id="12302" name="Picture 14"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2303" name="Picture 15"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2304" name="Picture 16"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pic>
        <p:nvPicPr>
          <p:cNvPr id="12305" name="Picture 17"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5pPr>
      <a:lvl6pPr marL="4572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6pPr>
      <a:lvl7pPr marL="9144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7pPr>
      <a:lvl8pPr marL="13716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8pPr>
      <a:lvl9pPr marL="18288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9pPr>
    </p:titleStyle>
    <p:bodyStyle>
      <a:lvl1pPr marL="914400" indent="-914400" algn="l" rtl="0" eaLnBrk="0" fontAlgn="base" hangingPunct="0">
        <a:spcBef>
          <a:spcPct val="20000"/>
        </a:spcBef>
        <a:spcAft>
          <a:spcPct val="0"/>
        </a:spcAft>
        <a:buClr>
          <a:schemeClr val="tx1"/>
        </a:buClr>
        <a:buFont typeface="Wingdings" panose="05000000000000000000" pitchFamily="2" charset="2"/>
        <a:buAutoNum type="ea1JpnChsDbPeriod"/>
        <a:defRPr sz="2800" b="1">
          <a:solidFill>
            <a:schemeClr val="tx1"/>
          </a:solidFill>
          <a:effectLst>
            <a:outerShdw blurRad="38100" dist="38100" dir="2700000" algn="tl">
              <a:srgbClr val="000000"/>
            </a:outerShdw>
          </a:effectLst>
          <a:latin typeface="+mn-lt"/>
          <a:ea typeface="+mn-ea"/>
          <a:cs typeface="+mn-cs"/>
        </a:defRPr>
      </a:lvl1pPr>
      <a:lvl2pPr marL="1567180" indent="-650875" algn="l" rtl="0" eaLnBrk="0" fontAlgn="base" hangingPunct="0">
        <a:spcBef>
          <a:spcPct val="20000"/>
        </a:spcBef>
        <a:spcAft>
          <a:spcPct val="0"/>
        </a:spcAft>
        <a:buClr>
          <a:schemeClr val="tx1"/>
        </a:buClr>
        <a:buFont typeface="Wingdings" panose="05000000000000000000" pitchFamily="2" charset="2"/>
        <a:buAutoNum type="arabicPeriod"/>
        <a:defRPr sz="3600">
          <a:solidFill>
            <a:schemeClr val="tx1"/>
          </a:solidFill>
          <a:effectLst>
            <a:outerShdw blurRad="38100" dist="38100" dir="2700000" algn="tl">
              <a:srgbClr val="000000"/>
            </a:outerShdw>
          </a:effectLst>
          <a:latin typeface="+mn-lt"/>
          <a:ea typeface="宋体" panose="02010600030101010101" pitchFamily="2" charset="-122"/>
        </a:defRPr>
      </a:lvl2pPr>
      <a:lvl3pPr marL="2249805" indent="-652780" algn="l" rtl="0" eaLnBrk="0" fontAlgn="base" hangingPunct="0">
        <a:spcBef>
          <a:spcPct val="20000"/>
        </a:spcBef>
        <a:spcAft>
          <a:spcPct val="0"/>
        </a:spcAft>
        <a:buClr>
          <a:schemeClr val="tx2"/>
        </a:buClr>
        <a:buFont typeface="Wingdings" panose="05000000000000000000" pitchFamily="2" charset="2"/>
        <a:buAutoNum type="alphaUcPeriod"/>
        <a:defRPr sz="3600">
          <a:solidFill>
            <a:schemeClr val="tx1"/>
          </a:solidFill>
          <a:effectLst>
            <a:outerShdw blurRad="38100" dist="38100" dir="2700000" algn="tl">
              <a:srgbClr val="000000"/>
            </a:outerShdw>
          </a:effectLst>
          <a:latin typeface="+mn-lt"/>
          <a:ea typeface="宋体" panose="02010600030101010101" pitchFamily="2" charset="-122"/>
        </a:defRPr>
      </a:lvl3pPr>
      <a:lvl4pPr marL="3295650" indent="-5080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4pPr>
      <a:lvl5pPr marL="3891280" indent="-5080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5pPr>
      <a:lvl6pPr marL="43484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6pPr>
      <a:lvl7pPr marL="48056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7pPr>
      <a:lvl8pPr marL="52628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8pPr>
      <a:lvl9pPr marL="57200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3314" name="Picture 7" descr="20160524-001草地绿"/>
          <p:cNvPicPr>
            <a:picLocks noChangeAspect="1"/>
          </p:cNvPicPr>
          <p:nvPr userDrawn="1"/>
        </p:nvPicPr>
        <p:blipFill>
          <a:blip r:embed="rId20" cstate="print"/>
          <a:stretch>
            <a:fillRect/>
          </a:stretch>
        </p:blipFill>
        <p:spPr>
          <a:xfrm>
            <a:off x="0" y="0"/>
            <a:ext cx="9144000" cy="5143500"/>
          </a:xfrm>
          <a:prstGeom prst="rect">
            <a:avLst/>
          </a:prstGeom>
          <a:noFill/>
          <a:ln w="9525">
            <a:noFill/>
          </a:ln>
        </p:spPr>
      </p:pic>
      <p:sp>
        <p:nvSpPr>
          <p:cNvPr id="13315" name="Rectangle 2"/>
          <p:cNvSpPr>
            <a:spLocks noGrp="1"/>
          </p:cNvSpPr>
          <p:nvPr>
            <p:ph type="title"/>
          </p:nvPr>
        </p:nvSpPr>
        <p:spPr>
          <a:xfrm>
            <a:off x="2209800" y="307975"/>
            <a:ext cx="6477000" cy="617538"/>
          </a:xfrm>
          <a:prstGeom prst="rect">
            <a:avLst/>
          </a:prstGeom>
          <a:noFill/>
          <a:ln w="9525">
            <a:noFill/>
          </a:ln>
        </p:spPr>
        <p:txBody>
          <a:bodyPr anchor="ctr"/>
          <a:lstStyle/>
          <a:p>
            <a:pPr lvl="0"/>
            <a:r>
              <a:rPr lang="zh-CN" altLang="en-US" dirty="0"/>
              <a:t>单击此处编辑母版标题样式</a:t>
            </a:r>
          </a:p>
        </p:txBody>
      </p:sp>
      <p:sp>
        <p:nvSpPr>
          <p:cNvPr id="13316" name="Rectangle 3"/>
          <p:cNvSpPr>
            <a:spLocks noGrp="1"/>
          </p:cNvSpPr>
          <p:nvPr>
            <p:ph type="body"/>
          </p:nvPr>
        </p:nvSpPr>
        <p:spPr>
          <a:xfrm>
            <a:off x="457200" y="1063625"/>
            <a:ext cx="8229600" cy="3771900"/>
          </a:xfrm>
          <a:prstGeom prst="rect">
            <a:avLst/>
          </a:prstGeom>
          <a:noFill/>
          <a:ln w="9525">
            <a:noFill/>
          </a:ln>
        </p:spPr>
        <p:txBody>
          <a:bodyPr anchor="t"/>
          <a:lstStyle/>
          <a:p>
            <a:pPr lvl="0" indent="-514350"/>
            <a:r>
              <a:rPr lang="zh-CN"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ransition>
    <p:random/>
  </p:transition>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9pPr>
    </p:titleStyle>
    <p:bodyStyle>
      <a:lvl1pPr marL="514350" indent="-514350" algn="l" rtl="0" eaLnBrk="0" fontAlgn="base" hangingPunct="0">
        <a:spcBef>
          <a:spcPct val="20000"/>
        </a:spcBef>
        <a:spcAft>
          <a:spcPct val="0"/>
        </a:spcAft>
        <a:buFont typeface="Arial" panose="020B0604020202090204" pitchFamily="34" charset="0"/>
        <a:buAutoNum type="alphaUcPeriod"/>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新宋体" panose="02010609030101010101" pitchFamily="49" charset="-122"/>
          <a:ea typeface="新宋体" panose="02010609030101010101" pitchFamily="49" charset="-122"/>
        </a:defRPr>
      </a:lvl3pPr>
      <a:lvl4pPr marL="16002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4pPr>
      <a:lvl5pPr marL="20574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5pPr>
      <a:lvl6pPr marL="25146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6pPr>
      <a:lvl7pPr marL="29718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7pPr>
      <a:lvl8pPr marL="34290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8pPr>
      <a:lvl9pPr marL="38862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4338" name="Picture 7" descr="20160524-001草地绿"/>
          <p:cNvPicPr>
            <a:picLocks noChangeAspect="1"/>
          </p:cNvPicPr>
          <p:nvPr userDrawn="1"/>
        </p:nvPicPr>
        <p:blipFill>
          <a:blip r:embed="rId16" cstate="print"/>
          <a:stretch>
            <a:fillRect/>
          </a:stretch>
        </p:blipFill>
        <p:spPr>
          <a:xfrm>
            <a:off x="0" y="0"/>
            <a:ext cx="9144000" cy="5143500"/>
          </a:xfrm>
          <a:prstGeom prst="rect">
            <a:avLst/>
          </a:prstGeom>
          <a:noFill/>
          <a:ln w="9525">
            <a:noFill/>
          </a:ln>
        </p:spPr>
      </p:pic>
      <p:sp>
        <p:nvSpPr>
          <p:cNvPr id="14339" name="Rectangle 2"/>
          <p:cNvSpPr>
            <a:spLocks noGrp="1"/>
          </p:cNvSpPr>
          <p:nvPr>
            <p:ph type="title"/>
          </p:nvPr>
        </p:nvSpPr>
        <p:spPr>
          <a:xfrm>
            <a:off x="2209800" y="307975"/>
            <a:ext cx="6477000" cy="617538"/>
          </a:xfrm>
          <a:prstGeom prst="rect">
            <a:avLst/>
          </a:prstGeom>
          <a:noFill/>
          <a:ln w="9525">
            <a:noFill/>
          </a:ln>
        </p:spPr>
        <p:txBody>
          <a:bodyPr anchor="ctr"/>
          <a:lstStyle/>
          <a:p>
            <a:pPr lvl="0"/>
            <a:r>
              <a:rPr lang="zh-CN" altLang="en-US" dirty="0"/>
              <a:t>单击此处编辑母版标题样式</a:t>
            </a:r>
          </a:p>
        </p:txBody>
      </p:sp>
      <p:sp>
        <p:nvSpPr>
          <p:cNvPr id="14340" name="Rectangle 3"/>
          <p:cNvSpPr>
            <a:spLocks noGrp="1"/>
          </p:cNvSpPr>
          <p:nvPr>
            <p:ph type="body"/>
          </p:nvPr>
        </p:nvSpPr>
        <p:spPr>
          <a:xfrm>
            <a:off x="457200" y="1063625"/>
            <a:ext cx="8229600" cy="3771900"/>
          </a:xfrm>
          <a:prstGeom prst="rect">
            <a:avLst/>
          </a:prstGeom>
          <a:noFill/>
          <a:ln w="9525">
            <a:noFill/>
          </a:ln>
        </p:spPr>
        <p:txBody>
          <a:bodyPr anchor="t"/>
          <a:lstStyle/>
          <a:p>
            <a:pPr lvl="0" indent="-514350"/>
            <a:r>
              <a:rPr lang="zh-CN"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ransition>
    <p:random/>
  </p:transition>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9pPr>
    </p:titleStyle>
    <p:bodyStyle>
      <a:lvl1pPr marL="514350" indent="-514350" algn="l" rtl="0" eaLnBrk="0" fontAlgn="base" hangingPunct="0">
        <a:spcBef>
          <a:spcPct val="20000"/>
        </a:spcBef>
        <a:spcAft>
          <a:spcPct val="0"/>
        </a:spcAft>
        <a:buFont typeface="Arial" panose="020B0604020202090204" pitchFamily="34" charset="0"/>
        <a:buAutoNum type="alphaUcPeriod"/>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新宋体" panose="02010609030101010101" pitchFamily="49" charset="-122"/>
          <a:ea typeface="新宋体" panose="02010609030101010101" pitchFamily="49" charset="-122"/>
        </a:defRPr>
      </a:lvl3pPr>
      <a:lvl4pPr marL="16002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4pPr>
      <a:lvl5pPr marL="20574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5pPr>
      <a:lvl6pPr marL="25146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6pPr>
      <a:lvl7pPr marL="29718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7pPr>
      <a:lvl8pPr marL="34290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8pPr>
      <a:lvl9pPr marL="38862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1638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638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15000"/>
              </a:lnSpc>
              <a:spcBef>
                <a:spcPct val="0"/>
              </a:spcBef>
              <a:spcAft>
                <a:spcPct val="0"/>
              </a:spcAft>
              <a:buClrTx/>
              <a:buSzTx/>
              <a:buFont typeface="Arial" panose="020B0604020202090204" pitchFamily="34" charset="0"/>
              <a:buNone/>
              <a:defRPr/>
            </a:pPr>
            <a:fld id="{F9D91209-3B2C-4B1C-81BB-B6D5A3E07A1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rPr>
              <a:t>2023/5/11</a:t>
            </a:fld>
            <a:endParaRPr kumimoji="0" lang="zh-CN" altLang="en-US" sz="1200" b="0" i="0" u="none" strike="noStrike" kern="1200" cap="none" spc="0" normalizeH="0" baseline="0" noProof="1" smtClean="0">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新宋体" panose="02010609030101010101" pitchFamily="49" charset="-122"/>
              <a:ea typeface="新宋体" panose="02010609030101010101" pitchFamily="49"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新宋体" panose="02010609030101010101" pitchFamily="49" charset="-122"/>
                <a:ea typeface="新宋体" panose="02010609030101010101" pitchFamily="49" charset="-122"/>
                <a:cs typeface="+mn-cs"/>
              </a:rPr>
              <a:t>‹#›</a:t>
            </a:fld>
            <a:endParaRPr lang="zh-CN" altLang="en-US" strike="noStrike" noProof="1">
              <a:latin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19458" name="标题占位符 1"/>
          <p:cNvSpPr>
            <a:spLocks noGrp="1"/>
          </p:cNvSpPr>
          <p:nvPr>
            <p:ph type="title"/>
          </p:nvPr>
        </p:nvSpPr>
        <p:spPr>
          <a:xfrm>
            <a:off x="457200" y="206375"/>
            <a:ext cx="8229600" cy="857250"/>
          </a:xfrm>
          <a:prstGeom prst="rect">
            <a:avLst/>
          </a:prstGeom>
          <a:noFill/>
          <a:ln w="9525">
            <a:noFill/>
          </a:ln>
        </p:spPr>
        <p:txBody>
          <a:bodyPr vert="horz" lIns="91440" tIns="45720" rIns="91440" bIns="45720" anchor="ctr"/>
          <a:lstStyle/>
          <a:p>
            <a:pPr lvl="0"/>
            <a:r>
              <a:rPr lang="zh-CN" altLang="en-US"/>
              <a:t>单击此处编辑母版标题样式</a:t>
            </a:r>
          </a:p>
        </p:txBody>
      </p:sp>
      <p:sp>
        <p:nvSpPr>
          <p:cNvPr id="19459" name="文本占位符 2"/>
          <p:cNvSpPr>
            <a:spLocks noGrp="1"/>
          </p:cNvSpPr>
          <p:nvPr>
            <p:ph type="body"/>
          </p:nvPr>
        </p:nvSpPr>
        <p:spPr>
          <a:xfrm>
            <a:off x="457200" y="1200150"/>
            <a:ext cx="8229600" cy="3394075"/>
          </a:xfrm>
          <a:prstGeom prst="rect">
            <a:avLst/>
          </a:prstGeom>
          <a:noFill/>
          <a:ln w="9525">
            <a:noFill/>
          </a:ln>
        </p:spPr>
        <p:txBody>
          <a:bodyPr vert="horz" lIns="91440" tIns="45720" rIns="91440" bIns="45720"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F9D91209-3B2C-4B1C-81BB-B6D5A3E07A18}" type="datetimeFigureOut">
              <a:rPr lang="zh-CN" altLang="en-US" strike="noStrike" noProof="1" smtClean="0">
                <a:latin typeface="新宋体" panose="02010609030101010101" pitchFamily="49" charset="-122"/>
                <a:ea typeface="新宋体" panose="02010609030101010101" pitchFamily="49" charset="-122"/>
                <a:cs typeface="+mn-cs"/>
              </a:rPr>
              <a:t>2023/5/11</a:t>
            </a:fld>
            <a:endParaRPr lang="zh-CN" altLang="en-US" strike="noStrike" noProof="1"/>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A005AE25-A80F-4B52-B79F-194603F52063}" type="slidenum">
              <a:rPr lang="zh-CN" altLang="en-US" strike="noStrike" noProof="1" smtClean="0">
                <a:latin typeface="新宋体" panose="02010609030101010101" pitchFamily="49" charset="-122"/>
                <a:ea typeface="新宋体" panose="02010609030101010101" pitchFamily="49"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400050"/>
            <a:ext cx="8229600" cy="857250"/>
          </a:xfrm>
          <a:prstGeom prst="rect">
            <a:avLst/>
          </a:prstGeom>
          <a:noFill/>
          <a:ln w="9525">
            <a:noFill/>
          </a:ln>
        </p:spPr>
        <p:txBody>
          <a:bodyPr anchor="ctr"/>
          <a:lstStyle/>
          <a:p>
            <a:pPr lvl="0"/>
            <a:r>
              <a:rPr lang="zh-CN" altLang="en-US" dirty="0"/>
              <a:t>单击此处编辑母版标题样式</a:t>
            </a:r>
          </a:p>
        </p:txBody>
      </p:sp>
      <p:sp>
        <p:nvSpPr>
          <p:cNvPr id="21507" name="Rectangle 3"/>
          <p:cNvSpPr>
            <a:spLocks noGrp="1"/>
          </p:cNvSpPr>
          <p:nvPr>
            <p:ph type="body"/>
          </p:nvPr>
        </p:nvSpPr>
        <p:spPr>
          <a:xfrm>
            <a:off x="457200" y="1314450"/>
            <a:ext cx="8229600" cy="3279775"/>
          </a:xfrm>
          <a:prstGeom prst="rect">
            <a:avLst/>
          </a:prstGeom>
          <a:noFill/>
          <a:ln w="9525">
            <a:noFill/>
          </a:ln>
        </p:spPr>
        <p:txBody>
          <a:bodyPr anchor="t"/>
          <a:lstStyle/>
          <a:p>
            <a:pPr lvl="0" indent="-257175"/>
            <a:r>
              <a:rPr lang="zh-CN" altLang="en-US" dirty="0"/>
              <a:t>单击此处编辑母版文本样式</a:t>
            </a:r>
          </a:p>
          <a:p>
            <a:pPr lvl="1" indent="-214630"/>
            <a:r>
              <a:rPr lang="zh-CN" altLang="en-US" dirty="0"/>
              <a:t>第二级</a:t>
            </a:r>
          </a:p>
          <a:p>
            <a:pPr lvl="2" indent="-171450"/>
            <a:r>
              <a:rPr lang="zh-CN" altLang="en-US" dirty="0"/>
              <a:t>第三级</a:t>
            </a:r>
          </a:p>
          <a:p>
            <a:pPr lvl="3" indent="-171450"/>
            <a:r>
              <a:rPr lang="zh-CN" altLang="en-US" dirty="0"/>
              <a:t>第四级</a:t>
            </a:r>
          </a:p>
          <a:p>
            <a:pPr lvl="4" indent="-171450"/>
            <a:r>
              <a:rPr lang="zh-CN" altLang="en-US" dirty="0"/>
              <a:t>第五级</a:t>
            </a:r>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p:spPr>
        <p:txBody>
          <a:bodyPr vert="horz" wrap="square" lIns="91440" tIns="45720" rIns="91440" bIns="45720" numCol="1" anchor="t" anchorCtr="0" compatLnSpc="1"/>
          <a:lstStyle>
            <a:lvl1pPr algn="l">
              <a:buFont typeface="Arial" panose="020B0604020202090204" pitchFamily="34" charset="0"/>
              <a:buNone/>
              <a:defRPr sz="105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p:spPr>
        <p:txBody>
          <a:bodyPr vert="horz" wrap="square" lIns="91440" tIns="45720" rIns="91440" bIns="45720" numCol="1" anchor="t" anchorCtr="0" compatLnSpc="1"/>
          <a:lstStyle>
            <a:lvl1pPr>
              <a:buFont typeface="Arial" panose="020B0604020202090204" pitchFamily="34" charset="0"/>
              <a:buNone/>
              <a:defRPr sz="105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p:spPr>
        <p:txBody>
          <a:bodyPr vert="horz" wrap="square" lIns="91440" tIns="45720" rIns="91440" bIns="45720" numCol="1" anchor="t" anchorCtr="0" compatLnSpc="1"/>
          <a:lstStyle>
            <a:lvl1pPr algn="r">
              <a:defRPr sz="1050">
                <a:solidFill>
                  <a:srgbClr val="000000"/>
                </a:solidFill>
                <a:latin typeface="Arial" panose="020B0604020202090204" pitchFamily="34" charset="0"/>
                <a:ea typeface="宋体" panose="02010600030101010101" pitchFamily="2" charset="-122"/>
              </a:defRPr>
            </a:lvl1pPr>
          </a:lstStyle>
          <a:p>
            <a:pPr lvl="0" eaLnBrk="1" fontAlgn="base" hangingPunct="1"/>
            <a:fld id="{9A0DB2DC-4C9A-4742-B13C-FB6460FD3503}" type="slidenum">
              <a:rPr lang="zh-CN" altLang="en-US" sz="1050"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5pPr>
      <a:lvl6pPr marL="457200"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6pPr>
      <a:lvl7pPr marL="914400"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7pPr>
      <a:lvl8pPr marL="1371600"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8pPr>
      <a:lvl9pPr marL="1828800" algn="ctr" rtl="0" eaLnBrk="0" fontAlgn="base" hangingPunct="0">
        <a:spcBef>
          <a:spcPct val="0"/>
        </a:spcBef>
        <a:spcAft>
          <a:spcPct val="0"/>
        </a:spcAft>
        <a:defRPr sz="4400">
          <a:solidFill>
            <a:schemeClr val="tx2"/>
          </a:solidFill>
          <a:latin typeface="Arial" panose="020B0604020202090204" pitchFamily="34" charset="0"/>
          <a:ea typeface="隶书" panose="02010509060101010101" pitchFamily="49" charset="-122"/>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530" indent="-213995" algn="l" rtl="0" eaLnBrk="0" fontAlgn="base" hangingPunct="0">
        <a:spcBef>
          <a:spcPct val="15000"/>
        </a:spcBef>
        <a:spcAft>
          <a:spcPct val="0"/>
        </a:spcAft>
        <a:buChar char="–"/>
        <a:defRPr sz="2100">
          <a:solidFill>
            <a:schemeClr val="tx1"/>
          </a:solidFill>
          <a:latin typeface="+mn-lt"/>
          <a:ea typeface="+mn-ea"/>
        </a:defRPr>
      </a:lvl2pPr>
      <a:lvl3pPr marL="857250" indent="-171450" algn="l" rtl="0" eaLnBrk="0" fontAlgn="base" hangingPunct="0">
        <a:spcBef>
          <a:spcPct val="15000"/>
        </a:spcBef>
        <a:spcAft>
          <a:spcPct val="0"/>
        </a:spcAft>
        <a:buChar char="•"/>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eaLnBrk="0" fontAlgn="base" hangingPunct="0">
        <a:spcBef>
          <a:spcPct val="15000"/>
        </a:spcBef>
        <a:spcAft>
          <a:spcPct val="0"/>
        </a:spcAft>
        <a:buChar char="»"/>
        <a:defRPr sz="1500">
          <a:solidFill>
            <a:schemeClr val="tx1"/>
          </a:solidFill>
          <a:latin typeface="+mn-lt"/>
          <a:ea typeface="+mn-ea"/>
        </a:defRPr>
      </a:lvl6pPr>
      <a:lvl7pPr marL="2228850" indent="-171450" algn="l" rtl="0" eaLnBrk="0" fontAlgn="base" hangingPunct="0">
        <a:spcBef>
          <a:spcPct val="15000"/>
        </a:spcBef>
        <a:spcAft>
          <a:spcPct val="0"/>
        </a:spcAft>
        <a:buChar char="»"/>
        <a:defRPr sz="1500">
          <a:solidFill>
            <a:schemeClr val="tx1"/>
          </a:solidFill>
          <a:latin typeface="+mn-lt"/>
          <a:ea typeface="+mn-ea"/>
        </a:defRPr>
      </a:lvl7pPr>
      <a:lvl8pPr marL="2571750" indent="-171450" algn="l" rtl="0" eaLnBrk="0" fontAlgn="base" hangingPunct="0">
        <a:spcBef>
          <a:spcPct val="15000"/>
        </a:spcBef>
        <a:spcAft>
          <a:spcPct val="0"/>
        </a:spcAft>
        <a:buChar char="»"/>
        <a:defRPr sz="1500">
          <a:solidFill>
            <a:schemeClr val="tx1"/>
          </a:solidFill>
          <a:latin typeface="+mn-lt"/>
          <a:ea typeface="+mn-ea"/>
        </a:defRPr>
      </a:lvl8pPr>
      <a:lvl9pPr marL="2914650" indent="-171450" algn="l" rtl="0" eaLnBrk="0" fontAlgn="base" hangingPunct="0">
        <a:spcBef>
          <a:spcPct val="15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26626" name="Picture 7" descr="20160524-001草地绿"/>
          <p:cNvPicPr>
            <a:picLocks noChangeAspect="1"/>
          </p:cNvPicPr>
          <p:nvPr userDrawn="1"/>
        </p:nvPicPr>
        <p:blipFill>
          <a:blip r:embed="rId19" cstate="print"/>
          <a:stretch>
            <a:fillRect/>
          </a:stretch>
        </p:blipFill>
        <p:spPr>
          <a:xfrm>
            <a:off x="0" y="0"/>
            <a:ext cx="9144000" cy="5143500"/>
          </a:xfrm>
          <a:prstGeom prst="rect">
            <a:avLst/>
          </a:prstGeom>
          <a:noFill/>
          <a:ln w="9525">
            <a:noFill/>
          </a:ln>
        </p:spPr>
      </p:pic>
      <p:sp>
        <p:nvSpPr>
          <p:cNvPr id="26627" name="Rectangle 2"/>
          <p:cNvSpPr>
            <a:spLocks noGrp="1"/>
          </p:cNvSpPr>
          <p:nvPr>
            <p:ph type="title"/>
          </p:nvPr>
        </p:nvSpPr>
        <p:spPr>
          <a:xfrm>
            <a:off x="2209800" y="307975"/>
            <a:ext cx="6477000" cy="617538"/>
          </a:xfrm>
          <a:prstGeom prst="rect">
            <a:avLst/>
          </a:prstGeom>
          <a:noFill/>
          <a:ln w="9525">
            <a:noFill/>
          </a:ln>
        </p:spPr>
        <p:txBody>
          <a:bodyPr anchor="ctr"/>
          <a:lstStyle/>
          <a:p>
            <a:pPr lvl="0"/>
            <a:r>
              <a:rPr lang="zh-CN" altLang="en-US" dirty="0"/>
              <a:t>单击此处编辑母版标题样式</a:t>
            </a:r>
          </a:p>
        </p:txBody>
      </p:sp>
      <p:sp>
        <p:nvSpPr>
          <p:cNvPr id="26628" name="Rectangle 3"/>
          <p:cNvSpPr>
            <a:spLocks noGrp="1"/>
          </p:cNvSpPr>
          <p:nvPr>
            <p:ph type="body"/>
          </p:nvPr>
        </p:nvSpPr>
        <p:spPr>
          <a:xfrm>
            <a:off x="457200" y="1063625"/>
            <a:ext cx="8229600" cy="3771900"/>
          </a:xfrm>
          <a:prstGeom prst="rect">
            <a:avLst/>
          </a:prstGeom>
          <a:noFill/>
          <a:ln w="9525">
            <a:noFill/>
          </a:ln>
        </p:spPr>
        <p:txBody>
          <a:bodyPr anchor="t"/>
          <a:lstStyle/>
          <a:p>
            <a:pPr lvl="0" indent="-514350"/>
            <a:r>
              <a:rPr lang="zh-CN"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ransition>
    <p:random/>
  </p:transition>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3000" b="1">
          <a:solidFill>
            <a:schemeClr val="tx2"/>
          </a:solidFill>
          <a:latin typeface="微软雅黑" panose="020B0503020204020204" pitchFamily="34" charset="-122"/>
          <a:ea typeface="微软雅黑" panose="020B0503020204020204" pitchFamily="34" charset="-122"/>
        </a:defRPr>
      </a:lvl9pPr>
    </p:titleStyle>
    <p:bodyStyle>
      <a:lvl1pPr marL="514350" indent="-514350" algn="l" rtl="0" eaLnBrk="0" fontAlgn="base" hangingPunct="0">
        <a:spcBef>
          <a:spcPct val="20000"/>
        </a:spcBef>
        <a:spcAft>
          <a:spcPct val="0"/>
        </a:spcAft>
        <a:buFont typeface="Arial" panose="020B0604020202090204" pitchFamily="34" charset="0"/>
        <a:buAutoNum type="alphaUcPeriod"/>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新宋体" panose="02010609030101010101" pitchFamily="49" charset="-122"/>
          <a:ea typeface="新宋体" panose="02010609030101010101" pitchFamily="49" charset="-122"/>
        </a:defRPr>
      </a:lvl3pPr>
      <a:lvl4pPr marL="16002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4pPr>
      <a:lvl5pPr marL="2057400" indent="-228600" algn="l" rtl="0" eaLnBrk="0" fontAlgn="base" hangingPunct="0">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5pPr>
      <a:lvl6pPr marL="25146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6pPr>
      <a:lvl7pPr marL="29718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7pPr>
      <a:lvl8pPr marL="34290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8pPr>
      <a:lvl9pPr marL="3886200" indent="-228600" algn="l" rtl="0" fontAlgn="base">
        <a:spcBef>
          <a:spcPct val="20000"/>
        </a:spcBef>
        <a:spcAft>
          <a:spcPct val="0"/>
        </a:spcAft>
        <a:buChar char="»"/>
        <a:defRPr sz="2000">
          <a:solidFill>
            <a:schemeClr val="tx1"/>
          </a:solidFill>
          <a:latin typeface="新宋体" panose="02010609030101010101" pitchFamily="49" charset="-122"/>
          <a:ea typeface="新宋体" panose="02010609030101010101"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4"/>
          <p:cNvSpPr>
            <a:spLocks noGrp="1" noRot="1"/>
          </p:cNvSpPr>
          <p:nvPr>
            <p:ph type="title"/>
          </p:nvPr>
        </p:nvSpPr>
        <p:spPr>
          <a:xfrm>
            <a:off x="457200" y="560785"/>
            <a:ext cx="8229600" cy="857250"/>
          </a:xfrm>
          <a:prstGeom prst="rect">
            <a:avLst/>
          </a:prstGeom>
          <a:noFill/>
          <a:ln w="9525">
            <a:noFill/>
          </a:ln>
        </p:spPr>
        <p:txBody>
          <a:bodyPr anchor="ctr"/>
          <a:lstStyle/>
          <a:p>
            <a:pPr lvl="0" indent="0"/>
            <a:r>
              <a:rPr lang="zh-CN" altLang="en-US"/>
              <a:t>单击此处编辑母版标题样式</a:t>
            </a:r>
          </a:p>
        </p:txBody>
      </p:sp>
      <p:sp>
        <p:nvSpPr>
          <p:cNvPr id="2051" name="Rectangle 6"/>
          <p:cNvSpPr>
            <a:spLocks noGrp="1"/>
          </p:cNvSpPr>
          <p:nvPr>
            <p:ph type="body"/>
          </p:nvPr>
        </p:nvSpPr>
        <p:spPr>
          <a:xfrm>
            <a:off x="457200" y="1491854"/>
            <a:ext cx="8229600" cy="1982390"/>
          </a:xfrm>
          <a:prstGeom prst="rect">
            <a:avLst/>
          </a:prstGeom>
          <a:noFill/>
          <a:ln w="9525">
            <a:noFill/>
          </a:ln>
        </p:spPr>
        <p:txBody>
          <a:bodyPr anchor="t"/>
          <a:lstStyle/>
          <a:p>
            <a:pPr lvl="0" indent="-533400"/>
            <a:r>
              <a:rPr lang="zh-CN" altLang="en-US"/>
              <a:t>单击此处编辑母版文本样式</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random/>
  </p:transition>
  <p:hf sldNum="0" hdr="0" ftr="0" dt="0"/>
  <p:txStyles>
    <p:titleStyle>
      <a:lvl1pPr marL="0" lvl="0" indent="0" algn="ctr" defTabSz="685800" eaLnBrk="0" fontAlgn="base" latinLnBrk="0" hangingPunct="0">
        <a:lnSpc>
          <a:spcPct val="100000"/>
        </a:lnSpc>
        <a:spcBef>
          <a:spcPct val="0"/>
        </a:spcBef>
        <a:spcAft>
          <a:spcPct val="0"/>
        </a:spcAft>
        <a:buNone/>
        <a:defRPr sz="3300" b="1" i="0" u="none" kern="1200" baseline="0">
          <a:solidFill>
            <a:schemeClr val="bg2"/>
          </a:solidFill>
          <a:latin typeface="+mj-lt"/>
          <a:ea typeface="+mj-ea"/>
          <a:cs typeface="+mj-cs"/>
        </a:defRPr>
      </a:lvl1pPr>
    </p:titleStyle>
    <p:bodyStyle>
      <a:lvl1pPr marL="400050" lvl="0" indent="-400050" algn="l" defTabSz="685800" eaLnBrk="0" fontAlgn="base" latinLnBrk="0" hangingPunct="0">
        <a:lnSpc>
          <a:spcPct val="115000"/>
        </a:lnSpc>
        <a:spcBef>
          <a:spcPct val="15000"/>
        </a:spcBef>
        <a:spcAft>
          <a:spcPct val="0"/>
        </a:spcAft>
        <a:buClr>
          <a:srgbClr val="000514"/>
        </a:buClr>
        <a:buFont typeface="+mj-lt"/>
        <a:buAutoNum type="alphaUcPeriod"/>
        <a:defRPr sz="1800" b="1" i="0" u="none" kern="1200" baseline="0">
          <a:solidFill>
            <a:schemeClr val="bg2"/>
          </a:solidFill>
          <a:latin typeface="+mn-lt"/>
          <a:ea typeface="+mn-ea"/>
          <a:cs typeface="+mn-cs"/>
        </a:defRPr>
      </a:lvl1pPr>
      <a:lvl2pPr marL="742950" lvl="1" indent="-400050" algn="l" defTabSz="685800" eaLnBrk="0" fontAlgn="base" latinLnBrk="0" hangingPunct="0">
        <a:lnSpc>
          <a:spcPct val="100000"/>
        </a:lnSpc>
        <a:spcBef>
          <a:spcPct val="15000"/>
        </a:spcBef>
        <a:spcAft>
          <a:spcPct val="0"/>
        </a:spcAft>
        <a:buClr>
          <a:srgbClr val="000514"/>
        </a:buClr>
        <a:buSzPct val="70000"/>
        <a:buFont typeface="+mj-lt"/>
        <a:buChar char="n"/>
        <a:defRPr sz="1800" b="0" i="0" u="none" kern="1200" baseline="0">
          <a:solidFill>
            <a:schemeClr val="bg2"/>
          </a:solidFill>
          <a:latin typeface="+mn-lt"/>
          <a:ea typeface="+mn-ea"/>
          <a:cs typeface="+mn-cs"/>
        </a:defRPr>
      </a:lvl2pPr>
      <a:lvl3pPr marL="1085850" lvl="2" indent="-400050" algn="l" defTabSz="685800" eaLnBrk="0" fontAlgn="base" latinLnBrk="0" hangingPunct="0">
        <a:lnSpc>
          <a:spcPct val="100000"/>
        </a:lnSpc>
        <a:spcBef>
          <a:spcPct val="15000"/>
        </a:spcBef>
        <a:spcAft>
          <a:spcPct val="0"/>
        </a:spcAft>
        <a:buClr>
          <a:schemeClr val="tx2"/>
        </a:buClr>
        <a:buSzPct val="70000"/>
        <a:buFont typeface="+mj-lt"/>
        <a:buChar char="n"/>
        <a:defRPr sz="1800" b="0" i="0" u="none" kern="1200" baseline="0">
          <a:solidFill>
            <a:schemeClr val="bg2"/>
          </a:solidFill>
          <a:latin typeface="+mn-lt"/>
          <a:ea typeface="+mn-ea"/>
          <a:cs typeface="+mn-cs"/>
        </a:defRPr>
      </a:lvl3pPr>
      <a:lvl4pPr marL="1428750" lvl="3" indent="-400050" algn="l" defTabSz="685800" eaLnBrk="0" fontAlgn="base" latinLnBrk="0" hangingPunct="0">
        <a:lnSpc>
          <a:spcPct val="100000"/>
        </a:lnSpc>
        <a:spcBef>
          <a:spcPct val="15000"/>
        </a:spcBef>
        <a:spcAft>
          <a:spcPct val="0"/>
        </a:spcAft>
        <a:buClr>
          <a:schemeClr val="accent2"/>
        </a:buClr>
        <a:buSzPct val="70000"/>
        <a:buFont typeface="+mj-lt"/>
        <a:buChar char="n"/>
        <a:defRPr sz="1800" b="0" i="0" u="none" kern="1200" baseline="0">
          <a:solidFill>
            <a:schemeClr val="bg2"/>
          </a:solidFill>
          <a:latin typeface="+mn-lt"/>
          <a:ea typeface="+mn-ea"/>
          <a:cs typeface="+mn-cs"/>
        </a:defRPr>
      </a:lvl4pPr>
      <a:lvl5pPr marL="1771650" lvl="4" indent="-400050" algn="l" defTabSz="685800" eaLnBrk="0" fontAlgn="base" latinLnBrk="0" hangingPunct="0">
        <a:lnSpc>
          <a:spcPct val="100000"/>
        </a:lnSpc>
        <a:spcBef>
          <a:spcPct val="15000"/>
        </a:spcBef>
        <a:spcAft>
          <a:spcPct val="0"/>
        </a:spcAft>
        <a:buClr>
          <a:schemeClr val="hlink"/>
        </a:buClr>
        <a:buSzPct val="70000"/>
        <a:buFont typeface="+mj-lt"/>
        <a:buChar char="n"/>
        <a:defRPr sz="1800" b="0" i="0" u="none" kern="1200" baseline="0">
          <a:solidFill>
            <a:schemeClr val="bg2"/>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lr>
          <a:schemeClr val="hlink"/>
        </a:buClr>
        <a:buSzPct val="70000"/>
        <a:buFont typeface="+mj-lt"/>
        <a:buChar char="n"/>
        <a:defRPr sz="1800" b="0" i="0" u="none" kern="1200" baseline="0">
          <a:solidFill>
            <a:schemeClr val="bg2"/>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lr>
          <a:schemeClr val="hlink"/>
        </a:buClr>
        <a:buSzPct val="70000"/>
        <a:buFont typeface="+mj-lt"/>
        <a:buChar char="n"/>
        <a:defRPr sz="1800" b="0" i="0" u="none" kern="1200" baseline="0">
          <a:solidFill>
            <a:schemeClr val="bg2"/>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lr>
          <a:schemeClr val="hlink"/>
        </a:buClr>
        <a:buSzPct val="70000"/>
        <a:buFont typeface="+mj-lt"/>
        <a:buChar char="n"/>
        <a:defRPr sz="1800" b="0" i="0" u="none" kern="1200" baseline="0">
          <a:solidFill>
            <a:schemeClr val="bg2"/>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lr>
          <a:schemeClr val="hlink"/>
        </a:buClr>
        <a:buSzPct val="70000"/>
        <a:buFont typeface="+mj-lt"/>
        <a:buChar char="n"/>
        <a:defRPr sz="1800" b="0" i="0" u="none" kern="1200" baseline="0">
          <a:solidFill>
            <a:schemeClr val="bg2"/>
          </a:solidFill>
          <a:latin typeface="+mn-lt"/>
          <a:ea typeface="+mn-ea"/>
          <a:cs typeface="+mn-cs"/>
        </a:defRPr>
      </a:lvl9pPr>
    </p:bodyStyle>
    <p:otherStyle>
      <a:lvl1pPr marL="0" lvl="0"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mn-lt"/>
          <a:ea typeface="+mn-ea"/>
          <a:cs typeface="+mn-cs"/>
        </a:defRPr>
      </a:lvl1pPr>
      <a:lvl2pPr marL="342900" lvl="1"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2pPr>
      <a:lvl3pPr marL="685800" lvl="2"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3pPr>
      <a:lvl4pPr marL="1028700" lvl="3"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4pPr>
      <a:lvl5pPr marL="1371600" lvl="4"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5pPr>
      <a:lvl6pPr marL="1714500" lvl="5"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6pPr>
      <a:lvl7pPr marL="2057400" lvl="6"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7pPr>
      <a:lvl8pPr marL="2400300" lvl="7"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8pPr>
      <a:lvl9pPr marL="2743200" lvl="8" indent="0" algn="ctr" defTabSz="685800" rtl="0" eaLnBrk="0" fontAlgn="base" latinLnBrk="0" hangingPunct="0">
        <a:lnSpc>
          <a:spcPct val="100000"/>
        </a:lnSpc>
        <a:spcBef>
          <a:spcPct val="0"/>
        </a:spcBef>
        <a:spcAft>
          <a:spcPct val="0"/>
        </a:spcAft>
        <a:buNone/>
        <a:defRPr sz="1050" b="1" i="0" u="none" kern="1200" baseline="0">
          <a:solidFill>
            <a:schemeClr val="bg1"/>
          </a:solidFill>
          <a:latin typeface="宋体" panose="02010600030101010101" pitchFamily="2" charset="-122"/>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06375"/>
            <a:ext cx="8231188" cy="857250"/>
          </a:xfrm>
          <a:prstGeom prst="rect">
            <a:avLst/>
          </a:prstGeom>
          <a:noFill/>
          <a:ln w="9525">
            <a:noFill/>
          </a:ln>
        </p:spPr>
        <p:txBody>
          <a:bodyPr lIns="91422" tIns="45711" rIns="91422" bIns="45711" anchor="ctr"/>
          <a:lstStyle/>
          <a:p>
            <a:pPr lvl="0"/>
            <a:r>
              <a:rPr lang="zh-CN" altLang="en-US" dirty="0"/>
              <a:t>单击此处编辑母版标题样式</a:t>
            </a:r>
          </a:p>
        </p:txBody>
      </p:sp>
      <p:sp>
        <p:nvSpPr>
          <p:cNvPr id="2051" name="Rectangle 3"/>
          <p:cNvSpPr>
            <a:spLocks noGrp="1"/>
          </p:cNvSpPr>
          <p:nvPr>
            <p:ph type="body"/>
          </p:nvPr>
        </p:nvSpPr>
        <p:spPr>
          <a:xfrm>
            <a:off x="457200" y="1196975"/>
            <a:ext cx="8231188" cy="3402013"/>
          </a:xfrm>
          <a:prstGeom prst="rect">
            <a:avLst/>
          </a:prstGeom>
          <a:noFill/>
          <a:ln w="9525">
            <a:noFill/>
          </a:ln>
        </p:spPr>
        <p:txBody>
          <a:bodyPr lIns="91422" tIns="45711" rIns="91422" bIns="45711" anchor="t"/>
          <a:lstStyle/>
          <a:p>
            <a:pPr lvl="0" indent="-342900"/>
            <a:r>
              <a:rPr lang="zh-CN" altLang="en-US" dirty="0"/>
              <a:t>单击此处编辑母版文本样式</a:t>
            </a:r>
          </a:p>
          <a:p>
            <a:pPr lvl="1" indent="-287655"/>
            <a:r>
              <a:rPr lang="zh-CN" altLang="en-US" dirty="0"/>
              <a:t>第二级</a:t>
            </a:r>
          </a:p>
          <a:p>
            <a:pPr lvl="2" indent="-227330"/>
            <a:r>
              <a:rPr lang="zh-CN" altLang="en-US" dirty="0"/>
              <a:t>第三级</a:t>
            </a:r>
          </a:p>
          <a:p>
            <a:pPr lvl="3" indent="-228600"/>
            <a:r>
              <a:rPr lang="zh-CN" altLang="en-US" dirty="0"/>
              <a:t>第四级</a:t>
            </a:r>
          </a:p>
          <a:p>
            <a:pPr lvl="4" indent="-228600"/>
            <a:r>
              <a:rPr lang="zh-CN" altLang="en-US" dirty="0"/>
              <a:t>第五级</a:t>
            </a:r>
          </a:p>
        </p:txBody>
      </p:sp>
      <p:sp>
        <p:nvSpPr>
          <p:cNvPr id="145412" name="Rectangle 4"/>
          <p:cNvSpPr>
            <a:spLocks noGrp="1" noChangeArrowheads="1"/>
          </p:cNvSpPr>
          <p:nvPr>
            <p:ph type="dt" sz="half" idx="2"/>
          </p:nvPr>
        </p:nvSpPr>
        <p:spPr bwMode="auto">
          <a:xfrm>
            <a:off x="457200" y="4689475"/>
            <a:ext cx="2135188" cy="357188"/>
          </a:xfrm>
          <a:prstGeom prst="rect">
            <a:avLst/>
          </a:prstGeom>
          <a:noFill/>
          <a:ln w="9525">
            <a:noFill/>
            <a:miter lim="800000"/>
          </a:ln>
          <a:effectLst/>
        </p:spPr>
        <p:txBody>
          <a:bodyPr vert="horz" wrap="square" lIns="91422" tIns="45711" rIns="91422" bIns="45711" numCol="1" anchor="t" anchorCtr="0" compatLnSpc="1"/>
          <a:lstStyle>
            <a:lvl1pPr algn="l"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F023FAB-4E4F-4333-8B54-23257044D578}"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45413" name="Rectangle 5"/>
          <p:cNvSpPr>
            <a:spLocks noGrp="1" noChangeArrowheads="1"/>
          </p:cNvSpPr>
          <p:nvPr>
            <p:ph type="ftr" sz="quarter" idx="3"/>
          </p:nvPr>
        </p:nvSpPr>
        <p:spPr bwMode="auto">
          <a:xfrm>
            <a:off x="3124200" y="4689475"/>
            <a:ext cx="2897188" cy="357188"/>
          </a:xfrm>
          <a:prstGeom prst="rect">
            <a:avLst/>
          </a:prstGeom>
          <a:noFill/>
          <a:ln w="9525">
            <a:noFill/>
            <a:miter lim="800000"/>
          </a:ln>
          <a:effectLst/>
        </p:spPr>
        <p:txBody>
          <a:bodyPr vert="horz" wrap="square" lIns="91422" tIns="45711" rIns="91422" bIns="45711" numCol="1" anchor="t" anchorCtr="0" compatLnSpc="1"/>
          <a:lstStyle>
            <a:lvl1pPr algn="ctr"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145414" name="Rectangle 6"/>
          <p:cNvSpPr>
            <a:spLocks noGrp="1" noChangeArrowheads="1"/>
          </p:cNvSpPr>
          <p:nvPr>
            <p:ph type="sldNum" sz="quarter" idx="4"/>
          </p:nvPr>
        </p:nvSpPr>
        <p:spPr bwMode="auto">
          <a:xfrm>
            <a:off x="6553200" y="4689475"/>
            <a:ext cx="2135188" cy="357188"/>
          </a:xfrm>
          <a:prstGeom prst="rect">
            <a:avLst/>
          </a:prstGeom>
          <a:noFill/>
          <a:ln w="9525">
            <a:noFill/>
            <a:miter lim="800000"/>
          </a:ln>
          <a:effectLst/>
        </p:spPr>
        <p:txBody>
          <a:bodyPr vert="horz" wrap="square" lIns="91422" tIns="45711" rIns="91422" bIns="45711" numCol="1" anchor="t" anchorCtr="0" compatLnSpc="1"/>
          <a:lstStyle>
            <a:lvl1pPr algn="r">
              <a:defRPr sz="1400">
                <a:solidFill>
                  <a:schemeClr val="tx1"/>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500">
          <a:solidFill>
            <a:schemeClr val="tx2"/>
          </a:solidFill>
          <a:latin typeface="+mj-lt"/>
          <a:ea typeface="+mj-ea"/>
          <a:cs typeface="+mj-cs"/>
        </a:defRPr>
      </a:lvl1pPr>
      <a:lvl2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100">
          <a:solidFill>
            <a:schemeClr val="tx1"/>
          </a:solidFill>
          <a:latin typeface="+mn-lt"/>
          <a:ea typeface="+mn-ea"/>
          <a:cs typeface="+mn-cs"/>
        </a:defRPr>
      </a:lvl1pPr>
      <a:lvl2pPr marL="744855" indent="-287655" algn="l" rtl="0" eaLnBrk="0" fontAlgn="base" hangingPunct="0">
        <a:spcBef>
          <a:spcPct val="20000"/>
        </a:spcBef>
        <a:spcAft>
          <a:spcPct val="0"/>
        </a:spcAft>
        <a:buChar char="–"/>
        <a:defRPr sz="2700">
          <a:solidFill>
            <a:schemeClr val="tx1"/>
          </a:solidFill>
          <a:latin typeface="+mn-lt"/>
          <a:ea typeface="+mn-ea"/>
        </a:defRPr>
      </a:lvl2pPr>
      <a:lvl3pPr marL="1141730" indent="-227330" algn="l" rtl="0" eaLnBrk="0" fontAlgn="base" hangingPunct="0">
        <a:spcBef>
          <a:spcPct val="20000"/>
        </a:spcBef>
        <a:spcAft>
          <a:spcPct val="0"/>
        </a:spcAft>
        <a:buChar char="•"/>
        <a:defRPr sz="2300">
          <a:solidFill>
            <a:schemeClr val="tx1"/>
          </a:solidFill>
          <a:latin typeface="+mn-lt"/>
          <a:ea typeface="+mn-ea"/>
        </a:defRPr>
      </a:lvl3pPr>
      <a:lvl4pPr marL="1598930" indent="-228600" algn="l" rtl="0" eaLnBrk="0" fontAlgn="base" hangingPunct="0">
        <a:spcBef>
          <a:spcPct val="20000"/>
        </a:spcBef>
        <a:spcAft>
          <a:spcPct val="0"/>
        </a:spcAft>
        <a:buChar char="–"/>
        <a:defRPr sz="1900">
          <a:solidFill>
            <a:schemeClr val="tx1"/>
          </a:solidFill>
          <a:latin typeface="+mn-lt"/>
          <a:ea typeface="+mn-ea"/>
        </a:defRPr>
      </a:lvl4pPr>
      <a:lvl5pPr marL="2056130" indent="-228600" algn="l" rtl="0" eaLnBrk="0" fontAlgn="base" hangingPunct="0">
        <a:spcBef>
          <a:spcPct val="20000"/>
        </a:spcBef>
        <a:spcAft>
          <a:spcPct val="0"/>
        </a:spcAft>
        <a:buChar char="»"/>
        <a:defRPr sz="1900">
          <a:solidFill>
            <a:schemeClr val="tx1"/>
          </a:solidFill>
          <a:latin typeface="+mn-lt"/>
          <a:ea typeface="+mn-ea"/>
        </a:defRPr>
      </a:lvl5pPr>
      <a:lvl6pPr marL="2513330" indent="-228600" algn="l" rtl="0" fontAlgn="base">
        <a:spcBef>
          <a:spcPct val="20000"/>
        </a:spcBef>
        <a:spcAft>
          <a:spcPct val="0"/>
        </a:spcAft>
        <a:buChar char="»"/>
        <a:defRPr sz="1900">
          <a:solidFill>
            <a:schemeClr val="tx1"/>
          </a:solidFill>
          <a:latin typeface="+mn-lt"/>
          <a:ea typeface="+mn-ea"/>
        </a:defRPr>
      </a:lvl6pPr>
      <a:lvl7pPr marL="2970530" indent="-228600" algn="l" rtl="0" fontAlgn="base">
        <a:spcBef>
          <a:spcPct val="20000"/>
        </a:spcBef>
        <a:spcAft>
          <a:spcPct val="0"/>
        </a:spcAft>
        <a:buChar char="»"/>
        <a:defRPr sz="1900">
          <a:solidFill>
            <a:schemeClr val="tx1"/>
          </a:solidFill>
          <a:latin typeface="+mn-lt"/>
          <a:ea typeface="+mn-ea"/>
        </a:defRPr>
      </a:lvl7pPr>
      <a:lvl8pPr marL="3427730" indent="-228600" algn="l" rtl="0" fontAlgn="base">
        <a:spcBef>
          <a:spcPct val="20000"/>
        </a:spcBef>
        <a:spcAft>
          <a:spcPct val="0"/>
        </a:spcAft>
        <a:buChar char="»"/>
        <a:defRPr sz="1900">
          <a:solidFill>
            <a:schemeClr val="tx1"/>
          </a:solidFill>
          <a:latin typeface="+mn-lt"/>
          <a:ea typeface="+mn-ea"/>
        </a:defRPr>
      </a:lvl8pPr>
      <a:lvl9pPr marL="3884930" indent="-228600" algn="l" rtl="0" fontAlgn="base">
        <a:spcBef>
          <a:spcPct val="20000"/>
        </a:spcBef>
        <a:spcAft>
          <a:spcPct val="0"/>
        </a:spcAft>
        <a:buChar char="»"/>
        <a:defRPr sz="1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t>2023/5/11</a:t>
            </a:fld>
            <a:endParaRPr lang="zh-CN" altLang="en-US"/>
          </a:p>
        </p:txBody>
      </p:sp>
      <p:sp>
        <p:nvSpPr>
          <p:cNvPr id="5" name="页脚占位符 4"/>
          <p:cNvSpPr>
            <a:spLocks noGrp="1"/>
          </p:cNvSpPr>
          <p:nvPr>
            <p:ph type="ftr" sz="quarter" idx="3"/>
            <p:custDataLst>
              <p:tags r:id="rId19"/>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图片 7" descr="82625dd2d656c8c4f64967333db46b5"/>
          <p:cNvPicPr>
            <a:picLocks noChangeAspect="1"/>
          </p:cNvPicPr>
          <p:nvPr/>
        </p:nvPicPr>
        <p:blipFill>
          <a:blip r:embed="rId22"/>
          <a:stretch>
            <a:fillRect/>
          </a:stretch>
        </p:blipFill>
        <p:spPr>
          <a:xfrm>
            <a:off x="0" y="0"/>
            <a:ext cx="9144476" cy="5143500"/>
          </a:xfrm>
          <a:prstGeom prst="rect">
            <a:avLst/>
          </a:prstGeom>
        </p:spPr>
      </p:pic>
    </p:spTree>
    <p:custDataLst>
      <p:tags r:id="rId15"/>
    </p:custData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90204" pitchFamily="34" charset="0"/>
        <a:buChar char="●"/>
        <a:defRPr sz="135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9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90204" pitchFamily="34" charset="0"/>
        <a:buChar char="●"/>
        <a:defRPr sz="12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90204" pitchFamily="34" charset="0"/>
        <a:buChar char="•"/>
        <a:defRPr sz="105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dt" sz="half" idx="2"/>
          </p:nvPr>
        </p:nvSpPr>
        <p:spPr bwMode="auto">
          <a:xfrm>
            <a:off x="457200" y="4689475"/>
            <a:ext cx="2133600" cy="357188"/>
          </a:xfrm>
          <a:prstGeom prst="rect">
            <a:avLst/>
          </a:prstGeom>
          <a:noFill/>
          <a:ln w="9525">
            <a:noFill/>
            <a:miter lim="800000"/>
          </a:ln>
          <a:effectLst/>
        </p:spPr>
        <p:txBody>
          <a:bodyPr vert="horz" wrap="square" lIns="91440" tIns="45720" rIns="91440" bIns="45720" numCol="1" anchor="b" anchorCtr="0" compatLnSpc="1"/>
          <a:lstStyle>
            <a:lvl1pPr algn="l">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C0CA87B-BDBD-4CA7-ABE9-E16951338306}"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09955" name="Rectangle 3"/>
          <p:cNvSpPr>
            <a:spLocks noGrp="1" noChangeArrowheads="1"/>
          </p:cNvSpPr>
          <p:nvPr>
            <p:ph type="sldNum" sz="quarter" idx="4"/>
          </p:nvPr>
        </p:nvSpPr>
        <p:spPr bwMode="auto">
          <a:xfrm>
            <a:off x="6553200" y="4686300"/>
            <a:ext cx="2133600" cy="357188"/>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Arial" panose="020B0604020202090204" pitchFamily="34" charset="0"/>
                <a:ea typeface="宋体" panose="02010600030101010101" pitchFamily="2" charset="-122"/>
              </a:defRPr>
            </a:lvl1p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09956" name="Rectangle 4"/>
          <p:cNvSpPr>
            <a:spLocks noGrp="1" noRot="1" noChangeArrowheads="1"/>
          </p:cNvSpPr>
          <p:nvPr>
            <p:ph type="title"/>
          </p:nvPr>
        </p:nvSpPr>
        <p:spPr bwMode="auto">
          <a:xfrm>
            <a:off x="457200" y="365125"/>
            <a:ext cx="8229600" cy="857250"/>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p>
        </p:txBody>
      </p:sp>
      <p:sp>
        <p:nvSpPr>
          <p:cNvPr id="509957" name="Rectangle 5"/>
          <p:cNvSpPr>
            <a:spLocks noGrp="1" noChangeArrowheads="1"/>
          </p:cNvSpPr>
          <p:nvPr>
            <p:ph type="ftr" sz="quarter" idx="3"/>
          </p:nvPr>
        </p:nvSpPr>
        <p:spPr bwMode="auto">
          <a:xfrm>
            <a:off x="3124200" y="4686300"/>
            <a:ext cx="2895600" cy="357188"/>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09958" name="Rectangle 6"/>
          <p:cNvSpPr>
            <a:spLocks noGrp="1" noChangeArrowheads="1"/>
          </p:cNvSpPr>
          <p:nvPr>
            <p:ph type="body" idx="1"/>
          </p:nvPr>
        </p:nvSpPr>
        <p:spPr bwMode="auto">
          <a:xfrm>
            <a:off x="457200" y="1200150"/>
            <a:ext cx="8229600" cy="3394075"/>
          </a:xfrm>
          <a:prstGeom prst="rect">
            <a:avLst/>
          </a:prstGeom>
          <a:noFill/>
          <a:ln w="9525">
            <a:noFill/>
            <a:miter lim="800000"/>
          </a:ln>
          <a:effectLst/>
        </p:spPr>
        <p:txBody>
          <a:bodyPr vert="horz" wrap="square" lIns="91440" tIns="45720" rIns="91440" bIns="45720" numCol="1" anchor="t" anchorCtr="0" compatLnSpc="1"/>
          <a:lstStyle/>
          <a:p>
            <a:pPr lvl="0" indent="-533400"/>
            <a:r>
              <a:rPr lang="zh-CN" altLang="en-US" dirty="0"/>
              <a:t>单击此处编辑母版文本样式</a:t>
            </a:r>
          </a:p>
        </p:txBody>
      </p:sp>
      <p:sp>
        <p:nvSpPr>
          <p:cNvPr id="509959" name="Text Box 7"/>
          <p:cNvSpPr txBox="1">
            <a:spLocks noChangeArrowheads="1"/>
          </p:cNvSpPr>
          <p:nvPr/>
        </p:nvSpPr>
        <p:spPr bwMode="auto">
          <a:xfrm>
            <a:off x="2916238" y="4708525"/>
            <a:ext cx="6011863" cy="523875"/>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1" lang="zh-CN" altLang="en-US" sz="28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与民同富  与家同兴  与国同强</a:t>
            </a:r>
          </a:p>
        </p:txBody>
      </p:sp>
      <p:grpSp>
        <p:nvGrpSpPr>
          <p:cNvPr id="3080" name="Group 8"/>
          <p:cNvGrpSpPr/>
          <p:nvPr/>
        </p:nvGrpSpPr>
        <p:grpSpPr>
          <a:xfrm>
            <a:off x="0" y="0"/>
            <a:ext cx="9144000" cy="303213"/>
            <a:chOff x="0" y="0"/>
            <a:chExt cx="5760" cy="255"/>
          </a:xfrm>
        </p:grpSpPr>
        <p:sp>
          <p:nvSpPr>
            <p:cNvPr id="509961" name="Rectangle 9"/>
            <p:cNvSpPr>
              <a:spLocks noChangeArrowheads="1"/>
            </p:cNvSpPr>
            <p:nvPr/>
          </p:nvSpPr>
          <p:spPr bwMode="auto">
            <a:xfrm>
              <a:off x="0" y="0"/>
              <a:ext cx="5760" cy="25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82" name="Picture 10" descr="横"/>
            <p:cNvPicPr>
              <a:picLocks noChangeAspect="1"/>
            </p:cNvPicPr>
            <p:nvPr userDrawn="1"/>
          </p:nvPicPr>
          <p:blipFill>
            <a:blip r:embed="rId15" cstate="print"/>
            <a:stretch>
              <a:fillRect/>
            </a:stretch>
          </p:blipFill>
          <p:spPr>
            <a:xfrm>
              <a:off x="385" y="0"/>
              <a:ext cx="907" cy="240"/>
            </a:xfrm>
            <a:prstGeom prst="rect">
              <a:avLst/>
            </a:prstGeom>
            <a:noFill/>
            <a:ln w="9525">
              <a:noFill/>
            </a:ln>
          </p:spPr>
        </p:pic>
      </p:grpSp>
      <p:sp>
        <p:nvSpPr>
          <p:cNvPr id="509963" name="Rectangle 11"/>
          <p:cNvSpPr>
            <a:spLocks noChangeArrowheads="1"/>
          </p:cNvSpPr>
          <p:nvPr/>
        </p:nvSpPr>
        <p:spPr bwMode="auto">
          <a:xfrm>
            <a:off x="0" y="0"/>
            <a:ext cx="9144000" cy="38417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84" name="Picture 12" descr="横"/>
          <p:cNvPicPr>
            <a:picLocks noChangeAspect="1"/>
          </p:cNvPicPr>
          <p:nvPr/>
        </p:nvPicPr>
        <p:blipFill>
          <a:blip r:embed="rId16" cstate="print"/>
          <a:stretch>
            <a:fillRect/>
          </a:stretch>
        </p:blipFill>
        <p:spPr>
          <a:xfrm>
            <a:off x="250825" y="0"/>
            <a:ext cx="1800225" cy="349250"/>
          </a:xfrm>
          <a:prstGeom prst="rect">
            <a:avLst/>
          </a:prstGeom>
          <a:noFill/>
          <a:ln w="9525">
            <a:noFill/>
          </a:ln>
        </p:spPr>
      </p:pic>
      <p:sp>
        <p:nvSpPr>
          <p:cNvPr id="509965" name="Rectangle 13"/>
          <p:cNvSpPr>
            <a:spLocks noChangeArrowheads="1"/>
          </p:cNvSpPr>
          <p:nvPr/>
        </p:nvSpPr>
        <p:spPr bwMode="auto">
          <a:xfrm>
            <a:off x="0" y="0"/>
            <a:ext cx="9144000" cy="384175"/>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86" name="Picture 14" descr="横"/>
          <p:cNvPicPr>
            <a:picLocks noChangeAspect="1"/>
          </p:cNvPicPr>
          <p:nvPr userDrawn="1"/>
        </p:nvPicPr>
        <p:blipFill>
          <a:blip r:embed="rId17" cstate="print"/>
          <a:stretch>
            <a:fillRect/>
          </a:stretch>
        </p:blipFill>
        <p:spPr>
          <a:xfrm>
            <a:off x="468313" y="0"/>
            <a:ext cx="1441450" cy="384175"/>
          </a:xfrm>
          <a:prstGeom prst="rect">
            <a:avLst/>
          </a:prstGeom>
          <a:noFill/>
          <a:ln w="9525">
            <a:noFill/>
          </a:ln>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random/>
  </p:transition>
  <p:hf sldNum="0" hdr="0" ftr="0" dt="0"/>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5pPr>
      <a:lvl6pPr marL="4572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6pPr>
      <a:lvl7pPr marL="9144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7pPr>
      <a:lvl8pPr marL="13716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8pPr>
      <a:lvl9pPr marL="18288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9pPr>
    </p:titleStyle>
    <p:bodyStyle>
      <a:lvl1pPr marL="533400" indent="-533400" algn="l" rtl="0" eaLnBrk="0" fontAlgn="base" hangingPunct="0">
        <a:lnSpc>
          <a:spcPct val="115000"/>
        </a:lnSpc>
        <a:spcBef>
          <a:spcPct val="20000"/>
        </a:spcBef>
        <a:spcAft>
          <a:spcPct val="0"/>
        </a:spcAft>
        <a:buClr>
          <a:schemeClr val="tx1"/>
        </a:buClr>
        <a:buFont typeface="Wingdings" panose="05000000000000000000" pitchFamily="2" charset="2"/>
        <a:buAutoNum type="alphaUcPeriod"/>
        <a:defRPr sz="2800" b="1">
          <a:solidFill>
            <a:schemeClr val="tx1"/>
          </a:solidFill>
          <a:effectLst>
            <a:outerShdw blurRad="38100" dist="38100" dir="2700000" algn="tl">
              <a:srgbClr val="000000"/>
            </a:outerShdw>
          </a:effectLst>
          <a:latin typeface="+mn-lt"/>
          <a:ea typeface="+mn-ea"/>
          <a:cs typeface="+mn-cs"/>
        </a:defRPr>
      </a:lvl1pPr>
      <a:lvl2pPr marL="990600" indent="-533400" algn="l" rtl="0" eaLnBrk="0" fontAlgn="base" hangingPunct="0">
        <a:lnSpc>
          <a:spcPct val="115000"/>
        </a:lnSpc>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447800" indent="-533400" algn="l" rtl="0" eaLnBrk="0" fontAlgn="base" hangingPunct="0">
        <a:lnSpc>
          <a:spcPct val="115000"/>
        </a:lnSpc>
        <a:spcBef>
          <a:spcPct val="20000"/>
        </a:spcBef>
        <a:spcAft>
          <a:spcPct val="0"/>
        </a:spcAft>
        <a:buClr>
          <a:schemeClr val="tx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3pPr>
      <a:lvl4pPr marL="1905000" indent="-533400" algn="l" rtl="0" eaLnBrk="0" fontAlgn="base" hangingPunct="0">
        <a:lnSpc>
          <a:spcPct val="115000"/>
        </a:lnSpc>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4pPr>
      <a:lvl5pPr marL="2362200" indent="-533400" algn="l" rtl="0" eaLnBrk="0" fontAlgn="base" hangingPunct="0">
        <a:lnSpc>
          <a:spcPct val="115000"/>
        </a:lnSpc>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5pPr>
      <a:lvl6pPr marL="2819400" indent="-533400" algn="l" rtl="0" fontAlgn="base">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6pPr>
      <a:lvl7pPr marL="3276600" indent="-533400" algn="l" rtl="0" fontAlgn="base">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7pPr>
      <a:lvl8pPr marL="3733800" indent="-533400" algn="l" rtl="0" fontAlgn="base">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8pPr>
      <a:lvl9pPr marL="4191000" indent="-533400" algn="l" rtl="0" fontAlgn="base">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280988" y="228600"/>
            <a:ext cx="7772400" cy="285750"/>
          </a:xfrm>
          <a:prstGeom prst="rect">
            <a:avLst/>
          </a:prstGeom>
          <a:noFill/>
          <a:ln w="9525">
            <a:noFill/>
          </a:ln>
        </p:spPr>
        <p:txBody>
          <a:bodyPr anchor="ctr"/>
          <a:lstStyle/>
          <a:p>
            <a:pPr lvl="0"/>
            <a:r>
              <a:rPr lang="zh-CN" altLang="en-US" dirty="0"/>
              <a:t>单击此处编辑母版标题样式</a:t>
            </a:r>
          </a:p>
        </p:txBody>
      </p:sp>
      <p:sp>
        <p:nvSpPr>
          <p:cNvPr id="4099" name="Rectangle 3"/>
          <p:cNvSpPr>
            <a:spLocks noGrp="1"/>
          </p:cNvSpPr>
          <p:nvPr>
            <p:ph type="body"/>
          </p:nvPr>
        </p:nvSpPr>
        <p:spPr>
          <a:xfrm>
            <a:off x="280988" y="571500"/>
            <a:ext cx="8582025" cy="514350"/>
          </a:xfrm>
          <a:prstGeom prst="rect">
            <a:avLst/>
          </a:prstGeom>
          <a:noFill/>
          <a:ln w="9525">
            <a:noFill/>
          </a:ln>
        </p:spPr>
        <p:txBody>
          <a:bodyPr anchor="t"/>
          <a:lstStyle/>
          <a:p>
            <a:pPr lvl="0" indent="-495300"/>
            <a:r>
              <a:rPr lang="zh-CN" altLang="en-US" dirty="0"/>
              <a:t>单击此处编辑母版文本样式</a:t>
            </a:r>
          </a:p>
        </p:txBody>
      </p:sp>
      <p:sp>
        <p:nvSpPr>
          <p:cNvPr id="513028" name="Line 4"/>
          <p:cNvSpPr>
            <a:spLocks noChangeShapeType="1"/>
          </p:cNvSpPr>
          <p:nvPr/>
        </p:nvSpPr>
        <p:spPr bwMode="auto">
          <a:xfrm>
            <a:off x="269875" y="514350"/>
            <a:ext cx="8594725" cy="0"/>
          </a:xfrm>
          <a:prstGeom prst="line">
            <a:avLst/>
          </a:prstGeom>
          <a:noFill/>
          <a:ln w="57150" cmpd="thinThick">
            <a:solidFill>
              <a:srgbClr val="000099"/>
            </a:solidFill>
            <a:round/>
          </a:ln>
          <a:effectLst/>
        </p:spPr>
        <p:txBody>
          <a:bodyPr/>
          <a:lstStyle/>
          <a:p>
            <a:pPr marL="0" marR="0" lvl="0" indent="0" algn="ctr" defTabSz="914400" rtl="0" eaLnBrk="1" fontAlgn="base" latinLnBrk="0" hangingPunct="1">
              <a:lnSpc>
                <a:spcPct val="115000"/>
              </a:lnSpc>
              <a:spcBef>
                <a:spcPct val="0"/>
              </a:spcBef>
              <a:spcAft>
                <a:spcPct val="0"/>
              </a:spcAft>
              <a:buClrTx/>
              <a:buSzTx/>
              <a:buFontTx/>
              <a:buNone/>
              <a:defRPr/>
            </a:pPr>
            <a:endParaRPr kumimoji="0" lang="zh-CN" altLang="en-US"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
        <p:nvSpPr>
          <p:cNvPr id="4101" name="Text Box 5"/>
          <p:cNvSpPr txBox="1"/>
          <p:nvPr/>
        </p:nvSpPr>
        <p:spPr>
          <a:xfrm>
            <a:off x="8126413" y="4827588"/>
            <a:ext cx="554037" cy="307975"/>
          </a:xfrm>
          <a:prstGeom prst="rect">
            <a:avLst/>
          </a:prstGeom>
          <a:noFill/>
          <a:ln w="9525">
            <a:noFill/>
          </a:ln>
        </p:spPr>
        <p:txBody>
          <a:bodyPr wrap="none" anchor="t">
            <a:spAutoFit/>
          </a:bodyPr>
          <a:lstStyle/>
          <a:p>
            <a:pPr lvl="0" indent="0" algn="r">
              <a:lnSpc>
                <a:spcPct val="100000"/>
              </a:lnSpc>
            </a:pPr>
            <a:fld id="{9A0DB2DC-4C9A-4742-B13C-FB6460FD3503}" type="slidenum">
              <a:rPr lang="zh-CN" altLang="en-US" sz="1400" b="1" dirty="0">
                <a:solidFill>
                  <a:schemeClr val="tx1"/>
                </a:solidFill>
                <a:latin typeface="Comic Sans MS" panose="030F0902030302020204" pitchFamily="66" charset="0"/>
                <a:ea typeface="宋体" panose="02010600030101010101" pitchFamily="2" charset="-122"/>
              </a:rPr>
              <a:t>‹#›</a:t>
            </a:fld>
            <a:endParaRPr lang="zh-CN" altLang="en-US" sz="1400" b="1" dirty="0">
              <a:solidFill>
                <a:schemeClr val="tx1"/>
              </a:solidFill>
              <a:latin typeface="Comic Sans MS" panose="030F0902030302020204" pitchFamily="66" charset="0"/>
              <a:ea typeface="宋体" panose="02010600030101010101" pitchFamily="2" charset="-122"/>
            </a:endParaRPr>
          </a:p>
        </p:txBody>
      </p:sp>
      <p:sp>
        <p:nvSpPr>
          <p:cNvPr id="513030" name="Line 6"/>
          <p:cNvSpPr>
            <a:spLocks noChangeShapeType="1"/>
          </p:cNvSpPr>
          <p:nvPr/>
        </p:nvSpPr>
        <p:spPr bwMode="auto">
          <a:xfrm>
            <a:off x="269875" y="4686300"/>
            <a:ext cx="8594725" cy="0"/>
          </a:xfrm>
          <a:prstGeom prst="line">
            <a:avLst/>
          </a:prstGeom>
          <a:noFill/>
          <a:ln w="57150" cmpd="thinThick">
            <a:solidFill>
              <a:srgbClr val="000099"/>
            </a:solidFill>
            <a:round/>
          </a:ln>
          <a:effectLst/>
        </p:spPr>
        <p:txBody>
          <a:bodyPr/>
          <a:lstStyle/>
          <a:p>
            <a:pPr marL="0" marR="0" lvl="0" indent="0" algn="ctr" defTabSz="914400" rtl="0" eaLnBrk="1" fontAlgn="base" latinLnBrk="0" hangingPunct="1">
              <a:lnSpc>
                <a:spcPct val="115000"/>
              </a:lnSpc>
              <a:spcBef>
                <a:spcPct val="0"/>
              </a:spcBef>
              <a:spcAft>
                <a:spcPct val="0"/>
              </a:spcAft>
              <a:buClrTx/>
              <a:buSzTx/>
              <a:buFontTx/>
              <a:buNone/>
              <a:defRPr/>
            </a:pPr>
            <a:endParaRPr kumimoji="0" lang="zh-CN" altLang="en-US" sz="6200" b="0" i="0" u="none" strike="noStrike" kern="1200" cap="none" spc="0" normalizeH="0" baseline="0" noProof="0">
              <a:ln>
                <a:noFill/>
              </a:ln>
              <a:solidFill>
                <a:srgbClr val="FFFF00"/>
              </a:solidFill>
              <a:effectLst/>
              <a:uLnTx/>
              <a:uFillTx/>
              <a:latin typeface="新宋体" panose="02010609030101010101" pitchFamily="49" charset="-122"/>
              <a:ea typeface="新宋体" panose="02010609030101010101" pitchFamily="49" charset="-122"/>
              <a:cs typeface="+mn-cs"/>
            </a:endParaRPr>
          </a:p>
        </p:txBody>
      </p:sp>
      <p:sp>
        <p:nvSpPr>
          <p:cNvPr id="513031" name="Rectangle 7"/>
          <p:cNvSpPr>
            <a:spLocks noChangeArrowheads="1"/>
          </p:cNvSpPr>
          <p:nvPr/>
        </p:nvSpPr>
        <p:spPr bwMode="auto">
          <a:xfrm>
            <a:off x="2244725" y="4840288"/>
            <a:ext cx="4254500" cy="215900"/>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1" lang="zh-CN" altLang="en-US" sz="1200" b="0" i="0" u="none" strike="noStrike" kern="1200" cap="none" spc="0" normalizeH="0" baseline="0" noProof="0">
              <a:ln>
                <a:noFill/>
              </a:ln>
              <a:solidFill>
                <a:srgbClr val="000099"/>
              </a:solidFill>
              <a:effectLst/>
              <a:uLnTx/>
              <a:uFillTx/>
              <a:latin typeface="Times New Roman" panose="02020603050405020304" pitchFamily="18" charset="0"/>
              <a:ea typeface="楷体_GB2312" panose="02010609030101010101" pitchFamily="49" charset="-122"/>
              <a:cs typeface="+mn-cs"/>
            </a:endParaRPr>
          </a:p>
        </p:txBody>
      </p:sp>
      <p:sp>
        <p:nvSpPr>
          <p:cNvPr id="513032" name="Text Box 8"/>
          <p:cNvSpPr txBox="1">
            <a:spLocks noChangeArrowheads="1"/>
          </p:cNvSpPr>
          <p:nvPr/>
        </p:nvSpPr>
        <p:spPr bwMode="auto">
          <a:xfrm>
            <a:off x="3059113" y="4708525"/>
            <a:ext cx="3975100" cy="461963"/>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400" b="0"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华文行楷" panose="02010800040101010101" pitchFamily="2" charset="-122"/>
                <a:cs typeface="+mn-cs"/>
                <a:sym typeface="+mn-ea"/>
              </a:rPr>
              <a:t>诚信阳光    创新日上</a:t>
            </a:r>
          </a:p>
        </p:txBody>
      </p:sp>
      <p:pic>
        <p:nvPicPr>
          <p:cNvPr id="4105" name="Picture 9" descr="标志3"/>
          <p:cNvPicPr>
            <a:picLocks noChangeAspect="1"/>
          </p:cNvPicPr>
          <p:nvPr/>
        </p:nvPicPr>
        <p:blipFill>
          <a:blip r:embed="rId14" cstate="print"/>
          <a:stretch>
            <a:fillRect/>
          </a:stretch>
        </p:blipFill>
        <p:spPr>
          <a:xfrm>
            <a:off x="7451725" y="38100"/>
            <a:ext cx="1619250" cy="2651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pull dir="u"/>
  </p:transition>
  <p:hf sldNum="0" hdr="0" ftr="0" dt="0"/>
  <p:txStyles>
    <p:titleStyle>
      <a:lvl1pPr algn="l" rtl="0" eaLnBrk="0" fontAlgn="base" hangingPunct="0">
        <a:spcBef>
          <a:spcPct val="0"/>
        </a:spcBef>
        <a:spcAft>
          <a:spcPct val="0"/>
        </a:spcAft>
        <a:defRPr sz="2400" b="1">
          <a:solidFill>
            <a:srgbClr val="000099"/>
          </a:solidFill>
          <a:latin typeface="+mj-lt"/>
          <a:ea typeface="+mj-ea"/>
          <a:cs typeface="+mj-cs"/>
        </a:defRPr>
      </a:lvl1pPr>
      <a:lvl2pPr algn="l" rtl="0" eaLnBrk="0" fontAlgn="base" hangingPunct="0">
        <a:spcBef>
          <a:spcPct val="0"/>
        </a:spcBef>
        <a:spcAft>
          <a:spcPct val="0"/>
        </a:spcAft>
        <a:defRPr sz="2400" b="1">
          <a:solidFill>
            <a:srgbClr val="000099"/>
          </a:solidFill>
          <a:latin typeface="Times New Roman" panose="02020603050405020304" pitchFamily="18" charset="0"/>
          <a:ea typeface="楷体_GB2312" panose="02010609030101010101" pitchFamily="49" charset="-122"/>
        </a:defRPr>
      </a:lvl2pPr>
      <a:lvl3pPr algn="l" rtl="0" eaLnBrk="0" fontAlgn="base" hangingPunct="0">
        <a:spcBef>
          <a:spcPct val="0"/>
        </a:spcBef>
        <a:spcAft>
          <a:spcPct val="0"/>
        </a:spcAft>
        <a:defRPr sz="2400" b="1">
          <a:solidFill>
            <a:srgbClr val="000099"/>
          </a:solidFill>
          <a:latin typeface="Times New Roman" panose="02020603050405020304" pitchFamily="18" charset="0"/>
          <a:ea typeface="楷体_GB2312" panose="02010609030101010101" pitchFamily="49" charset="-122"/>
        </a:defRPr>
      </a:lvl3pPr>
      <a:lvl4pPr algn="l" rtl="0" eaLnBrk="0" fontAlgn="base" hangingPunct="0">
        <a:spcBef>
          <a:spcPct val="0"/>
        </a:spcBef>
        <a:spcAft>
          <a:spcPct val="0"/>
        </a:spcAft>
        <a:defRPr sz="2400" b="1">
          <a:solidFill>
            <a:srgbClr val="000099"/>
          </a:solidFill>
          <a:latin typeface="Times New Roman" panose="02020603050405020304" pitchFamily="18" charset="0"/>
          <a:ea typeface="楷体_GB2312" panose="02010609030101010101" pitchFamily="49" charset="-122"/>
        </a:defRPr>
      </a:lvl4pPr>
      <a:lvl5pPr algn="l" rtl="0" eaLnBrk="0" fontAlgn="base" hangingPunct="0">
        <a:spcBef>
          <a:spcPct val="0"/>
        </a:spcBef>
        <a:spcAft>
          <a:spcPct val="0"/>
        </a:spcAft>
        <a:defRPr sz="2400" b="1">
          <a:solidFill>
            <a:srgbClr val="000099"/>
          </a:solidFill>
          <a:latin typeface="Times New Roman" panose="02020603050405020304" pitchFamily="18" charset="0"/>
          <a:ea typeface="楷体_GB2312" panose="02010609030101010101" pitchFamily="49" charset="-122"/>
        </a:defRPr>
      </a:lvl5pPr>
      <a:lvl6pPr marL="457200" algn="l" rtl="0" fontAlgn="base">
        <a:spcBef>
          <a:spcPct val="0"/>
        </a:spcBef>
        <a:spcAft>
          <a:spcPct val="0"/>
        </a:spcAft>
        <a:defRPr kumimoji="1" sz="2400" b="1">
          <a:solidFill>
            <a:srgbClr val="000099"/>
          </a:solidFill>
          <a:latin typeface="Times New Roman" panose="02020603050405020304" pitchFamily="18" charset="0"/>
          <a:ea typeface="楷体_GB2312" panose="02010609030101010101" pitchFamily="49" charset="-122"/>
        </a:defRPr>
      </a:lvl6pPr>
      <a:lvl7pPr marL="914400" algn="l" rtl="0" fontAlgn="base">
        <a:spcBef>
          <a:spcPct val="0"/>
        </a:spcBef>
        <a:spcAft>
          <a:spcPct val="0"/>
        </a:spcAft>
        <a:defRPr kumimoji="1" sz="2400" b="1">
          <a:solidFill>
            <a:srgbClr val="000099"/>
          </a:solidFill>
          <a:latin typeface="Times New Roman" panose="02020603050405020304" pitchFamily="18" charset="0"/>
          <a:ea typeface="楷体_GB2312" panose="02010609030101010101" pitchFamily="49" charset="-122"/>
        </a:defRPr>
      </a:lvl7pPr>
      <a:lvl8pPr marL="1371600" algn="l" rtl="0" fontAlgn="base">
        <a:spcBef>
          <a:spcPct val="0"/>
        </a:spcBef>
        <a:spcAft>
          <a:spcPct val="0"/>
        </a:spcAft>
        <a:defRPr kumimoji="1" sz="2400" b="1">
          <a:solidFill>
            <a:srgbClr val="000099"/>
          </a:solidFill>
          <a:latin typeface="Times New Roman" panose="02020603050405020304" pitchFamily="18" charset="0"/>
          <a:ea typeface="楷体_GB2312" panose="02010609030101010101" pitchFamily="49" charset="-122"/>
        </a:defRPr>
      </a:lvl8pPr>
      <a:lvl9pPr marL="1828800" algn="l" rtl="0" fontAlgn="base">
        <a:spcBef>
          <a:spcPct val="0"/>
        </a:spcBef>
        <a:spcAft>
          <a:spcPct val="0"/>
        </a:spcAft>
        <a:defRPr kumimoji="1" sz="2400" b="1">
          <a:solidFill>
            <a:srgbClr val="000099"/>
          </a:solidFill>
          <a:latin typeface="Times New Roman" panose="02020603050405020304" pitchFamily="18" charset="0"/>
          <a:ea typeface="楷体_GB2312" panose="02010609030101010101" pitchFamily="49" charset="-122"/>
        </a:defRPr>
      </a:lvl9pPr>
    </p:titleStyle>
    <p:bodyStyle>
      <a:lvl1pPr marL="495300" indent="-495300" algn="l" rtl="0" eaLnBrk="0" fontAlgn="base" hangingPunct="0">
        <a:lnSpc>
          <a:spcPct val="110000"/>
        </a:lnSpc>
        <a:spcBef>
          <a:spcPct val="20000"/>
        </a:spcBef>
        <a:spcAft>
          <a:spcPct val="0"/>
        </a:spcAft>
        <a:buChar char="•"/>
        <a:defRPr sz="2000" b="1">
          <a:solidFill>
            <a:srgbClr val="000099"/>
          </a:solidFill>
          <a:latin typeface="+mn-lt"/>
          <a:ea typeface="+mn-ea"/>
          <a:cs typeface="+mn-cs"/>
        </a:defRPr>
      </a:lvl1pPr>
      <a:lvl2pPr marL="920750" indent="-285750" algn="l" rtl="0" eaLnBrk="0" fontAlgn="base" hangingPunct="0">
        <a:lnSpc>
          <a:spcPct val="110000"/>
        </a:lnSpc>
        <a:spcBef>
          <a:spcPct val="20000"/>
        </a:spcBef>
        <a:spcAft>
          <a:spcPct val="0"/>
        </a:spcAft>
        <a:buChar char="–"/>
        <a:defRPr sz="1600">
          <a:solidFill>
            <a:schemeClr val="tx1"/>
          </a:solidFill>
          <a:latin typeface="+mn-lt"/>
          <a:ea typeface="宋体" panose="02010600030101010101" pitchFamily="2" charset="-122"/>
        </a:defRPr>
      </a:lvl2pPr>
      <a:lvl3pPr marL="1263650" indent="-228600" algn="l" rtl="0" eaLnBrk="0" fontAlgn="base" hangingPunct="0">
        <a:lnSpc>
          <a:spcPct val="110000"/>
        </a:lnSpc>
        <a:spcBef>
          <a:spcPct val="20000"/>
        </a:spcBef>
        <a:spcAft>
          <a:spcPct val="0"/>
        </a:spcAft>
        <a:buChar char="•"/>
        <a:defRPr sz="1600">
          <a:solidFill>
            <a:schemeClr val="tx1"/>
          </a:solidFill>
          <a:latin typeface="+mn-lt"/>
          <a:ea typeface="宋体" panose="02010600030101010101" pitchFamily="2" charset="-122"/>
        </a:defRPr>
      </a:lvl3pPr>
      <a:lvl4pPr marL="1606550" indent="-228600" algn="l" rtl="0" eaLnBrk="0" fontAlgn="base" hangingPunct="0">
        <a:lnSpc>
          <a:spcPct val="110000"/>
        </a:lnSpc>
        <a:spcBef>
          <a:spcPct val="20000"/>
        </a:spcBef>
        <a:spcAft>
          <a:spcPct val="0"/>
        </a:spcAft>
        <a:buChar char="–"/>
        <a:defRPr sz="1600">
          <a:solidFill>
            <a:schemeClr val="tx1"/>
          </a:solidFill>
          <a:latin typeface="+mn-lt"/>
          <a:ea typeface="宋体" panose="02010600030101010101" pitchFamily="2" charset="-122"/>
        </a:defRPr>
      </a:lvl4pPr>
      <a:lvl5pPr marL="2057400" indent="-228600" algn="l" rtl="0" eaLnBrk="0" fontAlgn="base" hangingPunct="0">
        <a:lnSpc>
          <a:spcPct val="110000"/>
        </a:lnSpc>
        <a:spcBef>
          <a:spcPct val="20000"/>
        </a:spcBef>
        <a:spcAft>
          <a:spcPct val="0"/>
        </a:spcAft>
        <a:buChar char="»"/>
        <a:defRPr sz="1600">
          <a:solidFill>
            <a:schemeClr val="tx1"/>
          </a:solidFill>
          <a:latin typeface="+mn-lt"/>
          <a:ea typeface="宋体" panose="02010600030101010101" pitchFamily="2" charset="-122"/>
        </a:defRPr>
      </a:lvl5pPr>
      <a:lvl6pPr marL="2514600" indent="-228600" algn="l" rtl="0" fontAlgn="base">
        <a:spcBef>
          <a:spcPct val="20000"/>
        </a:spcBef>
        <a:spcAft>
          <a:spcPct val="0"/>
        </a:spcAft>
        <a:defRPr kumimoji="1" sz="1600">
          <a:solidFill>
            <a:schemeClr val="tx1"/>
          </a:solidFill>
          <a:latin typeface="+mn-lt"/>
          <a:ea typeface="宋体" panose="02010600030101010101" pitchFamily="2" charset="-122"/>
        </a:defRPr>
      </a:lvl6pPr>
      <a:lvl7pPr marL="2971800" indent="-228600" algn="l" rtl="0" fontAlgn="base">
        <a:spcBef>
          <a:spcPct val="20000"/>
        </a:spcBef>
        <a:spcAft>
          <a:spcPct val="0"/>
        </a:spcAft>
        <a:defRPr kumimoji="1" sz="1600">
          <a:solidFill>
            <a:schemeClr val="tx1"/>
          </a:solidFill>
          <a:latin typeface="+mn-lt"/>
          <a:ea typeface="宋体" panose="02010600030101010101" pitchFamily="2" charset="-122"/>
        </a:defRPr>
      </a:lvl7pPr>
      <a:lvl8pPr marL="3429000" indent="-228600" algn="l" rtl="0" fontAlgn="base">
        <a:spcBef>
          <a:spcPct val="20000"/>
        </a:spcBef>
        <a:spcAft>
          <a:spcPct val="0"/>
        </a:spcAft>
        <a:defRPr kumimoji="1" sz="1600">
          <a:solidFill>
            <a:schemeClr val="tx1"/>
          </a:solidFill>
          <a:latin typeface="+mn-lt"/>
          <a:ea typeface="宋体" panose="02010600030101010101" pitchFamily="2" charset="-122"/>
        </a:defRPr>
      </a:lvl8pPr>
      <a:lvl9pPr marL="3886200" indent="-228600" algn="l" rtl="0" fontAlgn="base">
        <a:spcBef>
          <a:spcPct val="20000"/>
        </a:spcBef>
        <a:spcAft>
          <a:spcPct val="0"/>
        </a:spcAft>
        <a:defRPr kumimoji="1"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5123" name="Rectangle 3"/>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514052"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5DE7633-E8EC-40AF-B357-7CE85BC023F7}"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4053"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4054"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
        <p:nvSpPr>
          <p:cNvPr id="514055" name="Text Box 7"/>
          <p:cNvSpPr txBox="1">
            <a:spLocks noChangeArrowheads="1"/>
          </p:cNvSpPr>
          <p:nvPr/>
        </p:nvSpPr>
        <p:spPr bwMode="auto">
          <a:xfrm>
            <a:off x="5168900" y="4564063"/>
            <a:ext cx="3975100" cy="565150"/>
          </a:xfrm>
          <a:prstGeom prst="rect">
            <a:avLst/>
          </a:prstGeom>
          <a:noFill/>
          <a:ln w="12700" cap="sq">
            <a:noFill/>
            <a:miter lim="800000"/>
            <a:headEnd type="none" w="sm" len="sm"/>
            <a:tailEnd type="none" w="sm" len="sm"/>
          </a:ln>
          <a:effectLst/>
        </p:spPr>
        <p:txBody>
          <a:bodyPr lIns="91422" tIns="45711" rIns="91422" bIns="4571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100" b="0" i="1" u="none" strike="noStrike" kern="1200" cap="none" spc="0" normalizeH="0" baseline="0" noProof="0">
                <a:ln>
                  <a:noFill/>
                </a:ln>
                <a:solidFill>
                  <a:srgbClr val="FFFF00"/>
                </a:solidFill>
                <a:effectLst>
                  <a:outerShdw blurRad="38100" dist="38100" dir="2700000" algn="tl">
                    <a:srgbClr val="C0C0C0"/>
                  </a:outerShdw>
                </a:effectLst>
                <a:uLnTx/>
                <a:uFillTx/>
                <a:latin typeface="Times New Roman" panose="02020603050405020304" pitchFamily="18" charset="0"/>
                <a:ea typeface="华文行楷" panose="02010800040101010101" pitchFamily="2" charset="-122"/>
                <a:cs typeface="+mn-cs"/>
                <a:sym typeface="+mn-ea"/>
              </a:rPr>
              <a:t>振东石油    </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6147" name="Rectangle 3"/>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515076"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A391B39-DE44-42AA-A49E-770BD937FBDE}"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5077"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5078"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206375"/>
            <a:ext cx="8231188" cy="857250"/>
          </a:xfrm>
          <a:prstGeom prst="rect">
            <a:avLst/>
          </a:prstGeom>
          <a:noFill/>
          <a:ln w="9525">
            <a:noFill/>
          </a:ln>
        </p:spPr>
        <p:txBody>
          <a:bodyPr lIns="91422" tIns="45711" rIns="91422" bIns="45711" anchor="ctr"/>
          <a:lstStyle/>
          <a:p>
            <a:pPr lvl="0"/>
            <a:r>
              <a:rPr lang="zh-CN" altLang="en-US" dirty="0"/>
              <a:t>单击此处编辑母版标题样式</a:t>
            </a:r>
          </a:p>
        </p:txBody>
      </p:sp>
      <p:sp>
        <p:nvSpPr>
          <p:cNvPr id="7171" name="Rectangle 3"/>
          <p:cNvSpPr>
            <a:spLocks noGrp="1"/>
          </p:cNvSpPr>
          <p:nvPr>
            <p:ph type="body"/>
          </p:nvPr>
        </p:nvSpPr>
        <p:spPr>
          <a:xfrm>
            <a:off x="457200" y="1196975"/>
            <a:ext cx="8231188" cy="3402013"/>
          </a:xfrm>
          <a:prstGeom prst="rect">
            <a:avLst/>
          </a:prstGeom>
          <a:noFill/>
          <a:ln w="9525">
            <a:noFill/>
          </a:ln>
        </p:spPr>
        <p:txBody>
          <a:bodyPr lIns="91422" tIns="45711" rIns="91422" bIns="45711" anchor="t"/>
          <a:lstStyle/>
          <a:p>
            <a:pPr lvl="0" indent="-342900"/>
            <a:r>
              <a:rPr lang="zh-CN" altLang="en-US" dirty="0"/>
              <a:t>单击此处编辑母版文本样式</a:t>
            </a:r>
          </a:p>
          <a:p>
            <a:pPr lvl="1" indent="-287655"/>
            <a:r>
              <a:rPr lang="zh-CN" altLang="en-US" dirty="0"/>
              <a:t>第二级</a:t>
            </a:r>
          </a:p>
          <a:p>
            <a:pPr lvl="2" indent="-227330"/>
            <a:r>
              <a:rPr lang="zh-CN" altLang="en-US" dirty="0"/>
              <a:t>第三级</a:t>
            </a:r>
          </a:p>
          <a:p>
            <a:pPr lvl="3" indent="-228600"/>
            <a:r>
              <a:rPr lang="zh-CN" altLang="en-US" dirty="0"/>
              <a:t>第四级</a:t>
            </a:r>
          </a:p>
          <a:p>
            <a:pPr lvl="4" indent="-228600"/>
            <a:r>
              <a:rPr lang="zh-CN" altLang="en-US" dirty="0"/>
              <a:t>第五级</a:t>
            </a:r>
          </a:p>
        </p:txBody>
      </p:sp>
      <p:sp>
        <p:nvSpPr>
          <p:cNvPr id="516100" name="Rectangle 4"/>
          <p:cNvSpPr>
            <a:spLocks noGrp="1" noChangeArrowheads="1"/>
          </p:cNvSpPr>
          <p:nvPr>
            <p:ph type="dt" sz="half" idx="2"/>
          </p:nvPr>
        </p:nvSpPr>
        <p:spPr bwMode="auto">
          <a:xfrm>
            <a:off x="457200" y="4689475"/>
            <a:ext cx="2135188" cy="357188"/>
          </a:xfrm>
          <a:prstGeom prst="rect">
            <a:avLst/>
          </a:prstGeom>
          <a:noFill/>
          <a:ln w="9525">
            <a:noFill/>
            <a:miter lim="800000"/>
          </a:ln>
          <a:effectLst/>
        </p:spPr>
        <p:txBody>
          <a:bodyPr vert="horz" wrap="square" lIns="91422" tIns="45711" rIns="91422" bIns="45711" numCol="1" anchor="t" anchorCtr="0" compatLnSpc="1"/>
          <a:lstStyle>
            <a:lvl1pPr algn="l"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C16C4FD-7E25-4D5A-99B3-A6EFB603A1CC}" type="datetime1">
              <a:rPr kumimoji="0" lang="zh-CN" altLang="en-US"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2023/5/11</a:t>
            </a:fld>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6101" name="Rectangle 5"/>
          <p:cNvSpPr>
            <a:spLocks noGrp="1" noChangeArrowheads="1"/>
          </p:cNvSpPr>
          <p:nvPr>
            <p:ph type="ftr" sz="quarter" idx="3"/>
          </p:nvPr>
        </p:nvSpPr>
        <p:spPr bwMode="auto">
          <a:xfrm>
            <a:off x="3124200" y="4689475"/>
            <a:ext cx="2897188" cy="357188"/>
          </a:xfrm>
          <a:prstGeom prst="rect">
            <a:avLst/>
          </a:prstGeom>
          <a:noFill/>
          <a:ln w="9525">
            <a:noFill/>
            <a:miter lim="800000"/>
          </a:ln>
          <a:effectLst/>
        </p:spPr>
        <p:txBody>
          <a:bodyPr vert="horz" wrap="square" lIns="91422" tIns="45711" rIns="91422" bIns="45711" numCol="1" anchor="t" anchorCtr="0" compatLnSpc="1"/>
          <a:lstStyle>
            <a:lvl1pPr algn="ctr" eaLnBrk="0" hangingPunct="0">
              <a:lnSpc>
                <a:spcPct val="100000"/>
              </a:lnSpc>
              <a:buFontTx/>
              <a:buNone/>
              <a:defRPr sz="1400">
                <a:solidFill>
                  <a:schemeClr val="tx1"/>
                </a:solidFill>
                <a:latin typeface="Tw Cen MT" panose="020B0602020104020603" pitchFamily="34" charset="0"/>
                <a:ea typeface="华文仿宋" panose="0201060004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16102" name="Rectangle 6"/>
          <p:cNvSpPr>
            <a:spLocks noGrp="1" noChangeArrowheads="1"/>
          </p:cNvSpPr>
          <p:nvPr>
            <p:ph type="sldNum" sz="quarter" idx="4"/>
          </p:nvPr>
        </p:nvSpPr>
        <p:spPr bwMode="auto">
          <a:xfrm>
            <a:off x="6553200" y="4689475"/>
            <a:ext cx="2135188" cy="357188"/>
          </a:xfrm>
          <a:prstGeom prst="rect">
            <a:avLst/>
          </a:prstGeom>
          <a:noFill/>
          <a:ln w="9525">
            <a:noFill/>
            <a:miter lim="800000"/>
          </a:ln>
          <a:effectLst/>
        </p:spPr>
        <p:txBody>
          <a:bodyPr vert="horz" wrap="square" lIns="91422" tIns="45711" rIns="91422" bIns="45711" numCol="1" anchor="t" anchorCtr="0" compatLnSpc="1"/>
          <a:lstStyle>
            <a:lvl1pPr algn="r">
              <a:defRPr sz="1400">
                <a:solidFill>
                  <a:schemeClr val="tx1"/>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zh-CN" altLang="en-US" strike="noStrike" noProof="1" dirty="0">
                <a:latin typeface="Tw Cen MT" panose="020B0602020104020603" pitchFamily="34" charset="0"/>
                <a:ea typeface="华文仿宋" panose="0201060004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ctr" rtl="0" eaLnBrk="0" fontAlgn="base" hangingPunct="0">
        <a:spcBef>
          <a:spcPct val="0"/>
        </a:spcBef>
        <a:spcAft>
          <a:spcPct val="0"/>
        </a:spcAft>
        <a:defRPr sz="4500">
          <a:solidFill>
            <a:schemeClr val="tx2"/>
          </a:solidFill>
          <a:latin typeface="+mj-lt"/>
          <a:ea typeface="+mj-ea"/>
          <a:cs typeface="+mj-cs"/>
        </a:defRPr>
      </a:lvl1pPr>
      <a:lvl2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5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5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100">
          <a:solidFill>
            <a:schemeClr val="tx1"/>
          </a:solidFill>
          <a:latin typeface="+mn-lt"/>
          <a:ea typeface="+mn-ea"/>
          <a:cs typeface="+mn-cs"/>
        </a:defRPr>
      </a:lvl1pPr>
      <a:lvl2pPr marL="744855" indent="-287655" algn="l" rtl="0" eaLnBrk="0" fontAlgn="base" hangingPunct="0">
        <a:spcBef>
          <a:spcPct val="20000"/>
        </a:spcBef>
        <a:spcAft>
          <a:spcPct val="0"/>
        </a:spcAft>
        <a:buChar char="–"/>
        <a:defRPr sz="2700">
          <a:solidFill>
            <a:schemeClr val="tx1"/>
          </a:solidFill>
          <a:latin typeface="+mn-lt"/>
          <a:ea typeface="+mn-ea"/>
        </a:defRPr>
      </a:lvl2pPr>
      <a:lvl3pPr marL="1141730" indent="-227330" algn="l" rtl="0" eaLnBrk="0" fontAlgn="base" hangingPunct="0">
        <a:spcBef>
          <a:spcPct val="20000"/>
        </a:spcBef>
        <a:spcAft>
          <a:spcPct val="0"/>
        </a:spcAft>
        <a:buChar char="•"/>
        <a:defRPr sz="2300">
          <a:solidFill>
            <a:schemeClr val="tx1"/>
          </a:solidFill>
          <a:latin typeface="+mn-lt"/>
          <a:ea typeface="+mn-ea"/>
        </a:defRPr>
      </a:lvl3pPr>
      <a:lvl4pPr marL="1598930" indent="-228600" algn="l" rtl="0" eaLnBrk="0" fontAlgn="base" hangingPunct="0">
        <a:spcBef>
          <a:spcPct val="20000"/>
        </a:spcBef>
        <a:spcAft>
          <a:spcPct val="0"/>
        </a:spcAft>
        <a:buChar char="–"/>
        <a:defRPr sz="1900">
          <a:solidFill>
            <a:schemeClr val="tx1"/>
          </a:solidFill>
          <a:latin typeface="+mn-lt"/>
          <a:ea typeface="+mn-ea"/>
        </a:defRPr>
      </a:lvl4pPr>
      <a:lvl5pPr marL="2056130" indent="-228600" algn="l" rtl="0" eaLnBrk="0" fontAlgn="base" hangingPunct="0">
        <a:spcBef>
          <a:spcPct val="20000"/>
        </a:spcBef>
        <a:spcAft>
          <a:spcPct val="0"/>
        </a:spcAft>
        <a:buChar char="»"/>
        <a:defRPr sz="1900">
          <a:solidFill>
            <a:schemeClr val="tx1"/>
          </a:solidFill>
          <a:latin typeface="+mn-lt"/>
          <a:ea typeface="+mn-ea"/>
        </a:defRPr>
      </a:lvl5pPr>
      <a:lvl6pPr marL="2513330" indent="-228600" algn="l" rtl="0" fontAlgn="base">
        <a:spcBef>
          <a:spcPct val="20000"/>
        </a:spcBef>
        <a:spcAft>
          <a:spcPct val="0"/>
        </a:spcAft>
        <a:buChar char="»"/>
        <a:defRPr sz="1900">
          <a:solidFill>
            <a:schemeClr val="tx1"/>
          </a:solidFill>
          <a:latin typeface="+mn-lt"/>
          <a:ea typeface="+mn-ea"/>
        </a:defRPr>
      </a:lvl6pPr>
      <a:lvl7pPr marL="2970530" indent="-228600" algn="l" rtl="0" fontAlgn="base">
        <a:spcBef>
          <a:spcPct val="20000"/>
        </a:spcBef>
        <a:spcAft>
          <a:spcPct val="0"/>
        </a:spcAft>
        <a:buChar char="»"/>
        <a:defRPr sz="1900">
          <a:solidFill>
            <a:schemeClr val="tx1"/>
          </a:solidFill>
          <a:latin typeface="+mn-lt"/>
          <a:ea typeface="+mn-ea"/>
        </a:defRPr>
      </a:lvl7pPr>
      <a:lvl8pPr marL="3427730" indent="-228600" algn="l" rtl="0" fontAlgn="base">
        <a:spcBef>
          <a:spcPct val="20000"/>
        </a:spcBef>
        <a:spcAft>
          <a:spcPct val="0"/>
        </a:spcAft>
        <a:buChar char="»"/>
        <a:defRPr sz="1900">
          <a:solidFill>
            <a:schemeClr val="tx1"/>
          </a:solidFill>
          <a:latin typeface="+mn-lt"/>
          <a:ea typeface="+mn-ea"/>
        </a:defRPr>
      </a:lvl8pPr>
      <a:lvl9pPr marL="3884930" indent="-228600" algn="l" rtl="0" fontAlgn="base">
        <a:spcBef>
          <a:spcPct val="20000"/>
        </a:spcBef>
        <a:spcAft>
          <a:spcPct val="0"/>
        </a:spcAft>
        <a:buChar char="»"/>
        <a:defRPr sz="1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098550"/>
            <a:ext cx="9144000" cy="233363"/>
          </a:xfrm>
          <a:prstGeom prst="rect">
            <a:avLst/>
          </a:prstGeom>
          <a:solidFill>
            <a:srgbClr val="FFFFFF"/>
          </a:solidFill>
          <a:ln w="50800" cap="rnd" cmpd="dbl" algn="ctr">
            <a:noFill/>
            <a:miter lim="800000"/>
          </a:ln>
        </p:spPr>
        <p:txBody>
          <a:bodyPr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Tw Cen MT" panose="020B0602020104020603" pitchFamily="34" charset="0"/>
              <a:ea typeface="华文仿宋" panose="02010600040101010101" pitchFamily="2" charset="-122"/>
              <a:cs typeface="+mn-cs"/>
            </a:endParaRPr>
          </a:p>
        </p:txBody>
      </p:sp>
      <p:sp>
        <p:nvSpPr>
          <p:cNvPr id="8" name="Rectangle 7"/>
          <p:cNvSpPr>
            <a:spLocks noChangeArrowheads="1"/>
          </p:cNvSpPr>
          <p:nvPr/>
        </p:nvSpPr>
        <p:spPr bwMode="auto">
          <a:xfrm>
            <a:off x="0" y="1125538"/>
            <a:ext cx="533400" cy="177800"/>
          </a:xfrm>
          <a:prstGeom prst="rect">
            <a:avLst/>
          </a:prstGeom>
          <a:solidFill>
            <a:schemeClr val="accent2"/>
          </a:solidFill>
          <a:ln w="50800" cap="rnd" cmpd="dbl" algn="ctr">
            <a:noFill/>
            <a:miter lim="800000"/>
          </a:ln>
        </p:spPr>
        <p:txBody>
          <a:bodyPr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Tw Cen MT" panose="020B0602020104020603" pitchFamily="34" charset="0"/>
              <a:ea typeface="华文仿宋" panose="02010600040101010101" pitchFamily="2" charset="-122"/>
              <a:cs typeface="+mn-cs"/>
            </a:endParaRPr>
          </a:p>
        </p:txBody>
      </p:sp>
      <p:sp>
        <p:nvSpPr>
          <p:cNvPr id="9" name="Rectangle 8"/>
          <p:cNvSpPr>
            <a:spLocks noChangeArrowheads="1"/>
          </p:cNvSpPr>
          <p:nvPr/>
        </p:nvSpPr>
        <p:spPr bwMode="auto">
          <a:xfrm>
            <a:off x="592138" y="1125538"/>
            <a:ext cx="8551863" cy="177800"/>
          </a:xfrm>
          <a:prstGeom prst="rect">
            <a:avLst/>
          </a:prstGeom>
          <a:solidFill>
            <a:schemeClr val="accent1"/>
          </a:solidFill>
          <a:ln w="50800" cap="rnd" cmpd="dbl" algn="ctr">
            <a:noFill/>
            <a:miter lim="800000"/>
          </a:ln>
        </p:spPr>
        <p:txBody>
          <a:bodyPr lIns="91422" tIns="45711" rIns="91422" bIns="457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Tw Cen MT" panose="020B0602020104020603" pitchFamily="34" charset="0"/>
              <a:ea typeface="华文仿宋" panose="02010600040101010101" pitchFamily="2" charset="-122"/>
              <a:cs typeface="+mn-cs"/>
            </a:endParaRPr>
          </a:p>
        </p:txBody>
      </p:sp>
      <p:sp>
        <p:nvSpPr>
          <p:cNvPr id="8197" name="Text Placeholder 12"/>
          <p:cNvSpPr>
            <a:spLocks noGrp="1"/>
          </p:cNvSpPr>
          <p:nvPr>
            <p:ph type="body"/>
          </p:nvPr>
        </p:nvSpPr>
        <p:spPr>
          <a:xfrm>
            <a:off x="612775" y="1349375"/>
            <a:ext cx="8154988" cy="3249613"/>
          </a:xfrm>
          <a:prstGeom prst="rect">
            <a:avLst/>
          </a:prstGeom>
          <a:noFill/>
          <a:ln w="9525">
            <a:noFill/>
          </a:ln>
        </p:spPr>
        <p:txBody>
          <a:bodyPr lIns="91422" tIns="45711" rIns="91422" bIns="45711" anchor="t"/>
          <a:lstStyle/>
          <a:p>
            <a:pPr lvl="0" indent="-317500"/>
            <a:r>
              <a:rPr lang="zh-CN" altLang="en-US" dirty="0"/>
              <a:t>单击此处编辑母版文本样式</a:t>
            </a:r>
          </a:p>
          <a:p>
            <a:pPr lvl="1" indent="-271145"/>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endParaRPr lang="en-US" altLang="zh-CN" dirty="0"/>
          </a:p>
        </p:txBody>
      </p:sp>
      <p:sp>
        <p:nvSpPr>
          <p:cNvPr id="8198" name="Title Placeholder 21"/>
          <p:cNvSpPr>
            <a:spLocks noGrp="1"/>
          </p:cNvSpPr>
          <p:nvPr>
            <p:ph type="title"/>
          </p:nvPr>
        </p:nvSpPr>
        <p:spPr>
          <a:xfrm>
            <a:off x="609600" y="117475"/>
            <a:ext cx="8153400" cy="1008063"/>
          </a:xfrm>
          <a:prstGeom prst="rect">
            <a:avLst/>
          </a:prstGeom>
          <a:noFill/>
          <a:ln w="9525">
            <a:noFill/>
          </a:ln>
        </p:spPr>
        <p:txBody>
          <a:bodyPr lIns="91422" tIns="45711" rIns="91422" bIns="45711" anchor="b"/>
          <a:lstStyle/>
          <a:p>
            <a:pPr lvl="0"/>
            <a:r>
              <a:rPr lang="zh-CN" altLang="en-US" dirty="0"/>
              <a:t>单击此处编辑母版标题样式</a:t>
            </a:r>
            <a:endParaRPr lang="en-US" altLang="zh-CN" dirty="0"/>
          </a:p>
        </p:txBody>
      </p:sp>
      <p:sp>
        <p:nvSpPr>
          <p:cNvPr id="10" name="Date Placeholder 9"/>
          <p:cNvSpPr>
            <a:spLocks noGrp="1"/>
          </p:cNvSpPr>
          <p:nvPr>
            <p:ph type="dt" sz="half" idx="2"/>
          </p:nvPr>
        </p:nvSpPr>
        <p:spPr bwMode="auto">
          <a:xfrm>
            <a:off x="6096000" y="4689475"/>
            <a:ext cx="2667000" cy="276225"/>
          </a:xfrm>
          <a:prstGeom prst="rect">
            <a:avLst/>
          </a:prstGeom>
          <a:noFill/>
          <a:ln w="9525">
            <a:noFill/>
            <a:miter lim="800000"/>
          </a:ln>
        </p:spPr>
        <p:txBody>
          <a:bodyPr vert="horz" wrap="square" lIns="91422" tIns="45711" rIns="91422" bIns="45711" numCol="1" anchor="ctr" anchorCtr="0" compatLnSpc="1"/>
          <a:lstStyle>
            <a:lvl1pPr algn="l" fontAlgn="auto">
              <a:lnSpc>
                <a:spcPct val="100000"/>
              </a:lnSpc>
              <a:spcBef>
                <a:spcPts val="0"/>
              </a:spcBef>
              <a:spcAft>
                <a:spcPts val="0"/>
              </a:spcAft>
              <a:buFontTx/>
              <a:buNone/>
              <a:defRPr sz="14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BBDEA3-CCEF-4CB8-AB3A-312181933B5D}" type="datetime1">
              <a:rPr kumimoji="0" lang="zh-CN" altLang="en-US" sz="1400" b="0" i="0" u="none" strike="noStrike" kern="1200" cap="none" spc="0" normalizeH="0" baseline="0" noProof="0">
                <a:ln>
                  <a:noFill/>
                </a:ln>
                <a:solidFill>
                  <a:schemeClr val="tx2"/>
                </a:solidFill>
                <a:effectLst/>
                <a:uLnTx/>
                <a:uFillTx/>
                <a:latin typeface="+mn-lt"/>
                <a:ea typeface="+mn-ea"/>
                <a:cs typeface="+mn-cs"/>
              </a:rPr>
              <a:t>2023/5/11</a:t>
            </a:fld>
            <a:endParaRPr kumimoji="0" 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Slide Number Placeholder 11"/>
          <p:cNvSpPr>
            <a:spLocks noGrp="1"/>
          </p:cNvSpPr>
          <p:nvPr>
            <p:ph type="sldNum" sz="quarter" idx="4"/>
          </p:nvPr>
        </p:nvSpPr>
        <p:spPr bwMode="auto">
          <a:xfrm>
            <a:off x="0" y="1125538"/>
            <a:ext cx="533400" cy="177800"/>
          </a:xfrm>
          <a:prstGeom prst="rect">
            <a:avLst/>
          </a:prstGeom>
          <a:noFill/>
          <a:ln w="9525">
            <a:noFill/>
            <a:miter lim="800000"/>
          </a:ln>
        </p:spPr>
        <p:txBody>
          <a:bodyPr vert="horz" wrap="square" lIns="91422" tIns="45711" rIns="91422" bIns="45711" numCol="1" anchor="ctr" anchorCtr="0" compatLnSpc="1"/>
          <a:lstStyle>
            <a:lvl1pPr>
              <a:defRPr sz="1400" b="1">
                <a:solidFill>
                  <a:srgbClr val="FFFFFF"/>
                </a:solidFill>
                <a:latin typeface="Tw Cen MT" panose="020B0602020104020603" pitchFamily="34" charset="0"/>
                <a:ea typeface="华文仿宋" panose="02010600040101010101" pitchFamily="2" charset="-122"/>
              </a:defRPr>
            </a:lvl1pPr>
          </a:lstStyle>
          <a:p>
            <a:pPr lvl="0" eaLnBrk="1" fontAlgn="base" hangingPunct="1">
              <a:lnSpc>
                <a:spcPct val="100000"/>
              </a:lnSpc>
            </a:pPr>
            <a:fld id="{9A0DB2DC-4C9A-4742-B13C-FB6460FD3503}" type="slidenum">
              <a:rPr lang="en-US" altLang="zh-CN" strike="noStrike" noProof="1" dirty="0">
                <a:latin typeface="Tw Cen MT" panose="020B0602020104020603" pitchFamily="34" charset="0"/>
                <a:ea typeface="华文仿宋" panose="02010600040101010101" pitchFamily="2" charset="-122"/>
                <a:cs typeface="+mn-cs"/>
              </a:rPr>
              <a:t>‹#›</a:t>
            </a:fld>
            <a:endParaRPr lang="en-US" altLang="zh-CN" strike="noStrike" noProof="1"/>
          </a:p>
        </p:txBody>
      </p:sp>
      <p:sp>
        <p:nvSpPr>
          <p:cNvPr id="12" name="Footer Placeholder 13"/>
          <p:cNvSpPr>
            <a:spLocks noGrp="1"/>
          </p:cNvSpPr>
          <p:nvPr>
            <p:ph type="ftr" sz="quarter" idx="3"/>
          </p:nvPr>
        </p:nvSpPr>
        <p:spPr bwMode="auto">
          <a:xfrm>
            <a:off x="609600" y="4689475"/>
            <a:ext cx="5421313" cy="266700"/>
          </a:xfrm>
          <a:prstGeom prst="rect">
            <a:avLst/>
          </a:prstGeom>
          <a:noFill/>
          <a:ln w="9525">
            <a:noFill/>
            <a:miter lim="800000"/>
          </a:ln>
        </p:spPr>
        <p:txBody>
          <a:bodyPr vert="horz" wrap="square" lIns="91422" tIns="45711" rIns="91422" bIns="45711" numCol="1" anchor="ctr" anchorCtr="0" compatLnSpc="1"/>
          <a:lstStyle>
            <a:lvl1pPr algn="r">
              <a:lnSpc>
                <a:spcPct val="100000"/>
              </a:lnSpc>
              <a:buFontTx/>
              <a:buNone/>
              <a:defRPr sz="1400">
                <a:solidFill>
                  <a:schemeClr val="tx2"/>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3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3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3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3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3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3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300">
          <a:solidFill>
            <a:schemeClr val="tx2"/>
          </a:solidFill>
          <a:latin typeface="Tw Cen MT" panose="020B0602020104020603" pitchFamily="34" charset="0"/>
          <a:ea typeface="华文仿宋" panose="02010600040101010101" pitchFamily="2" charset="-122"/>
        </a:defRPr>
      </a:lvl9pPr>
    </p:titleStyle>
    <p:bodyStyle>
      <a:lvl1pPr marL="317500" indent="-317500" algn="l" rtl="0" eaLnBrk="0" fontAlgn="base" hangingPunct="0">
        <a:spcBef>
          <a:spcPts val="700"/>
        </a:spcBef>
        <a:spcAft>
          <a:spcPct val="0"/>
        </a:spcAft>
        <a:buClr>
          <a:schemeClr val="accent2"/>
        </a:buClr>
        <a:buSzPct val="60000"/>
        <a:buFont typeface="Wingdings" panose="05000000000000000000" pitchFamily="2" charset="2"/>
        <a:buChar char=""/>
        <a:defRPr sz="2900">
          <a:solidFill>
            <a:schemeClr val="tx1"/>
          </a:solidFill>
          <a:latin typeface="+mn-lt"/>
          <a:ea typeface="+mn-ea"/>
          <a:cs typeface="+mn-cs"/>
        </a:defRPr>
      </a:lvl1pPr>
      <a:lvl2pPr marL="638175" indent="-271780" algn="l" rtl="0" eaLnBrk="0" fontAlgn="base" hangingPunct="0">
        <a:spcBef>
          <a:spcPts val="565"/>
        </a:spcBef>
        <a:spcAft>
          <a:spcPct val="0"/>
        </a:spcAft>
        <a:buClr>
          <a:schemeClr val="accent1"/>
        </a:buClr>
        <a:buSzPct val="70000"/>
        <a:buFont typeface="Wingdings 2" panose="05020102010507070707" pitchFamily="18" charset="2"/>
        <a:buChar char=""/>
        <a:defRPr sz="2500">
          <a:solidFill>
            <a:schemeClr val="tx1"/>
          </a:solidFill>
          <a:latin typeface="+mn-lt"/>
          <a:ea typeface="+mn-ea"/>
        </a:defRPr>
      </a:lvl2pPr>
      <a:lvl3pPr marL="914400" indent="-228600" algn="l" rtl="0" eaLnBrk="0" fontAlgn="base" hangingPunct="0">
        <a:spcBef>
          <a:spcPts val="515"/>
        </a:spcBef>
        <a:spcAft>
          <a:spcPct val="0"/>
        </a:spcAft>
        <a:buClr>
          <a:schemeClr val="accent2"/>
        </a:buClr>
        <a:buSzPct val="75000"/>
        <a:buFont typeface="Wingdings" panose="05000000000000000000" pitchFamily="2" charset="2"/>
        <a:buChar char=""/>
        <a:defRPr sz="2300">
          <a:solidFill>
            <a:schemeClr val="tx1"/>
          </a:solidFill>
          <a:latin typeface="+mn-lt"/>
          <a:ea typeface="+mn-ea"/>
        </a:defRPr>
      </a:lvl3pPr>
      <a:lvl4pPr marL="1370330" indent="-228600" algn="l" rtl="0" eaLnBrk="0" fontAlgn="base" hangingPunct="0">
        <a:spcBef>
          <a:spcPts val="390"/>
        </a:spcBef>
        <a:spcAft>
          <a:spcPct val="0"/>
        </a:spcAft>
        <a:buClr>
          <a:srgbClr val="EB641B"/>
        </a:buClr>
        <a:buSzPct val="75000"/>
        <a:buFont typeface="Wingdings" panose="05000000000000000000" pitchFamily="2" charset="2"/>
        <a:buChar char=""/>
        <a:defRPr sz="1900">
          <a:solidFill>
            <a:schemeClr val="tx1"/>
          </a:solidFill>
          <a:latin typeface="+mn-lt"/>
          <a:ea typeface="+mn-ea"/>
        </a:defRPr>
      </a:lvl4pPr>
      <a:lvl5pPr marL="1827530" indent="-228600" algn="l" rtl="0" eaLnBrk="0" fontAlgn="base" hangingPunct="0">
        <a:spcBef>
          <a:spcPts val="390"/>
        </a:spcBef>
        <a:spcAft>
          <a:spcPct val="0"/>
        </a:spcAft>
        <a:buClr>
          <a:srgbClr val="39639D"/>
        </a:buClr>
        <a:buSzPct val="65000"/>
        <a:buFont typeface="Wingdings" panose="05000000000000000000" pitchFamily="2" charset="2"/>
        <a:buChar char=""/>
        <a:defRPr sz="1900">
          <a:solidFill>
            <a:schemeClr val="tx1"/>
          </a:solidFill>
          <a:latin typeface="+mn-lt"/>
          <a:ea typeface="+mn-ea"/>
        </a:defRPr>
      </a:lvl5pPr>
      <a:lvl6pPr marL="2284730" indent="-228600" algn="l" rtl="0" fontAlgn="base">
        <a:spcBef>
          <a:spcPts val="390"/>
        </a:spcBef>
        <a:spcAft>
          <a:spcPct val="0"/>
        </a:spcAft>
        <a:buClr>
          <a:srgbClr val="39639D"/>
        </a:buClr>
        <a:buSzPct val="65000"/>
        <a:buFont typeface="Wingdings" panose="05000000000000000000" pitchFamily="2" charset="2"/>
        <a:buChar char=""/>
        <a:defRPr sz="1900">
          <a:solidFill>
            <a:schemeClr val="tx1"/>
          </a:solidFill>
          <a:latin typeface="+mn-lt"/>
          <a:ea typeface="+mn-ea"/>
        </a:defRPr>
      </a:lvl6pPr>
      <a:lvl7pPr marL="2741930" indent="-228600" algn="l" rtl="0" fontAlgn="base">
        <a:spcBef>
          <a:spcPts val="390"/>
        </a:spcBef>
        <a:spcAft>
          <a:spcPct val="0"/>
        </a:spcAft>
        <a:buClr>
          <a:srgbClr val="39639D"/>
        </a:buClr>
        <a:buSzPct val="65000"/>
        <a:buFont typeface="Wingdings" panose="05000000000000000000" pitchFamily="2" charset="2"/>
        <a:buChar char=""/>
        <a:defRPr sz="1900">
          <a:solidFill>
            <a:schemeClr val="tx1"/>
          </a:solidFill>
          <a:latin typeface="+mn-lt"/>
          <a:ea typeface="+mn-ea"/>
        </a:defRPr>
      </a:lvl7pPr>
      <a:lvl8pPr marL="3199130" indent="-228600" algn="l" rtl="0" fontAlgn="base">
        <a:spcBef>
          <a:spcPts val="390"/>
        </a:spcBef>
        <a:spcAft>
          <a:spcPct val="0"/>
        </a:spcAft>
        <a:buClr>
          <a:srgbClr val="39639D"/>
        </a:buClr>
        <a:buSzPct val="65000"/>
        <a:buFont typeface="Wingdings" panose="05000000000000000000" pitchFamily="2" charset="2"/>
        <a:buChar char=""/>
        <a:defRPr sz="1900">
          <a:solidFill>
            <a:schemeClr val="tx1"/>
          </a:solidFill>
          <a:latin typeface="+mn-lt"/>
          <a:ea typeface="+mn-ea"/>
        </a:defRPr>
      </a:lvl8pPr>
      <a:lvl9pPr marL="3656330" indent="-228600" algn="l" rtl="0" fontAlgn="base">
        <a:spcBef>
          <a:spcPts val="390"/>
        </a:spcBef>
        <a:spcAft>
          <a:spcPct val="0"/>
        </a:spcAft>
        <a:buClr>
          <a:srgbClr val="39639D"/>
        </a:buClr>
        <a:buSzPct val="65000"/>
        <a:buFont typeface="Wingdings" panose="05000000000000000000" pitchFamily="2" charset="2"/>
        <a:buChar char=""/>
        <a:defRPr sz="1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body" idx="1"/>
          </p:nvPr>
        </p:nvSpPr>
        <p:spPr bwMode="auto">
          <a:xfrm>
            <a:off x="468313" y="1222375"/>
            <a:ext cx="8229600" cy="3394075"/>
          </a:xfrm>
          <a:prstGeom prst="rect">
            <a:avLst/>
          </a:prstGeom>
          <a:noFill/>
          <a:ln w="9525">
            <a:noFill/>
            <a:miter lim="800000"/>
          </a:ln>
          <a:effectLst/>
        </p:spPr>
        <p:txBody>
          <a:bodyPr vert="horz" wrap="square" lIns="91440" tIns="45720" rIns="91440" bIns="45720" numCol="1" anchor="t" anchorCtr="0" compatLnSpc="1"/>
          <a:lstStyle/>
          <a:p>
            <a:pPr lvl="0" indent="-914400"/>
            <a:r>
              <a:rPr lang="zh-CN" altLang="en-US" dirty="0"/>
              <a:t>单击此处编辑母版文本样式</a:t>
            </a:r>
          </a:p>
          <a:p>
            <a:pPr lvl="1" indent="-650875"/>
            <a:r>
              <a:rPr lang="zh-CN" altLang="en-US" dirty="0"/>
              <a:t>第二级</a:t>
            </a:r>
          </a:p>
          <a:p>
            <a:pPr lvl="2" indent="-652780"/>
            <a:r>
              <a:rPr lang="zh-CN" altLang="en-US" dirty="0"/>
              <a:t>第三级</a:t>
            </a:r>
          </a:p>
          <a:p>
            <a:pPr lvl="2" indent="-652780"/>
            <a:endParaRPr lang="zh-CN" altLang="en-US" dirty="0"/>
          </a:p>
        </p:txBody>
      </p:sp>
      <p:sp>
        <p:nvSpPr>
          <p:cNvPr id="518147" name="Rectangle 3"/>
          <p:cNvSpPr>
            <a:spLocks noGrp="1" noChangeArrowheads="1"/>
          </p:cNvSpPr>
          <p:nvPr>
            <p:ph type="dt" sz="half" idx="2"/>
          </p:nvPr>
        </p:nvSpPr>
        <p:spPr bwMode="auto">
          <a:xfrm>
            <a:off x="457200" y="4689475"/>
            <a:ext cx="2133600" cy="357188"/>
          </a:xfrm>
          <a:prstGeom prst="rect">
            <a:avLst/>
          </a:prstGeom>
          <a:noFill/>
          <a:ln w="9525">
            <a:noFill/>
            <a:miter lim="800000"/>
          </a:ln>
          <a:effectLst/>
        </p:spPr>
        <p:txBody>
          <a:bodyPr vert="horz" wrap="square" lIns="91440" tIns="45720" rIns="91440" bIns="45720" numCol="1" anchor="b" anchorCtr="0" compatLnSpc="1"/>
          <a:lstStyle>
            <a:lvl1pPr algn="l">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2E14C0C-D710-49FC-92F2-891005F8FB2B}" type="datetime1">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t>2023/5/11</a:t>
            </a:fld>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18148" name="Rectangle 4"/>
          <p:cNvSpPr>
            <a:spLocks noGrp="1" noChangeArrowheads="1"/>
          </p:cNvSpPr>
          <p:nvPr>
            <p:ph type="sldNum" sz="quarter" idx="4"/>
          </p:nvPr>
        </p:nvSpPr>
        <p:spPr bwMode="auto">
          <a:xfrm>
            <a:off x="6553200" y="4686300"/>
            <a:ext cx="2133600" cy="357188"/>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Arial" panose="020B0604020202090204" pitchFamily="34" charset="0"/>
                <a:ea typeface="宋体" panose="02010600030101010101" pitchFamily="2" charset="-122"/>
              </a:defRPr>
            </a:lvl1pPr>
          </a:lstStyle>
          <a:p>
            <a:pPr lvl="0" eaLnBrk="1" fontAlgn="base" hangingPunct="1">
              <a:lnSpc>
                <a:spcPct val="100000"/>
              </a:lnSpc>
            </a:pPr>
            <a:fld id="{9A0DB2DC-4C9A-4742-B13C-FB6460FD3503}" type="slidenum">
              <a:rPr lang="zh-CN" altLang="en-US" strike="noStrike" noProof="1" dirty="0">
                <a:latin typeface="Arial" panose="020B0604020202090204" pitchFamily="34" charset="0"/>
                <a:ea typeface="宋体" panose="02010600030101010101" pitchFamily="2" charset="-122"/>
                <a:cs typeface="+mn-cs"/>
              </a:rPr>
              <a:t>‹#›</a:t>
            </a:fld>
            <a:endParaRPr lang="zh-CN" altLang="en-US" strike="noStrike" noProof="1"/>
          </a:p>
        </p:txBody>
      </p:sp>
      <p:sp>
        <p:nvSpPr>
          <p:cNvPr id="518149" name="Rectangle 5"/>
          <p:cNvSpPr>
            <a:spLocks noGrp="1" noRot="1" noChangeArrowheads="1"/>
          </p:cNvSpPr>
          <p:nvPr>
            <p:ph type="title"/>
          </p:nvPr>
        </p:nvSpPr>
        <p:spPr bwMode="auto">
          <a:xfrm>
            <a:off x="457200" y="342900"/>
            <a:ext cx="8229600" cy="857250"/>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p>
        </p:txBody>
      </p:sp>
      <p:sp>
        <p:nvSpPr>
          <p:cNvPr id="518150" name="Rectangle 6"/>
          <p:cNvSpPr>
            <a:spLocks noGrp="1" noChangeArrowheads="1"/>
          </p:cNvSpPr>
          <p:nvPr>
            <p:ph type="ftr" sz="quarter" idx="3"/>
          </p:nvPr>
        </p:nvSpPr>
        <p:spPr bwMode="auto">
          <a:xfrm>
            <a:off x="3124200" y="4686300"/>
            <a:ext cx="2895600" cy="357188"/>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buFontTx/>
              <a:buNone/>
              <a:defRPr sz="1200">
                <a:solidFill>
                  <a:schemeClr val="tx1"/>
                </a:solidFill>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18151" name="Text Box 7"/>
          <p:cNvSpPr txBox="1">
            <a:spLocks noChangeArrowheads="1"/>
          </p:cNvSpPr>
          <p:nvPr/>
        </p:nvSpPr>
        <p:spPr bwMode="auto">
          <a:xfrm>
            <a:off x="5092700" y="4708525"/>
            <a:ext cx="3975100" cy="5857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华文行楷" panose="02010800040101010101" pitchFamily="2" charset="-122"/>
                <a:cs typeface="+mn-cs"/>
                <a:sym typeface="+mn-ea"/>
              </a:rPr>
              <a:t>诚信阳光    创新日上</a:t>
            </a:r>
          </a:p>
        </p:txBody>
      </p:sp>
      <p:grpSp>
        <p:nvGrpSpPr>
          <p:cNvPr id="9224" name="Group 8"/>
          <p:cNvGrpSpPr/>
          <p:nvPr/>
        </p:nvGrpSpPr>
        <p:grpSpPr>
          <a:xfrm>
            <a:off x="0" y="0"/>
            <a:ext cx="9144000" cy="303213"/>
            <a:chOff x="0" y="0"/>
            <a:chExt cx="5760" cy="255"/>
          </a:xfrm>
        </p:grpSpPr>
        <p:sp>
          <p:nvSpPr>
            <p:cNvPr id="518153" name="Rectangle 9"/>
            <p:cNvSpPr>
              <a:spLocks noChangeArrowheads="1"/>
            </p:cNvSpPr>
            <p:nvPr/>
          </p:nvSpPr>
          <p:spPr bwMode="auto">
            <a:xfrm>
              <a:off x="0" y="0"/>
              <a:ext cx="5760" cy="255"/>
            </a:xfrm>
            <a:prstGeom prst="rect">
              <a:avLst/>
            </a:prstGeom>
            <a:gradFill rotWithShape="1">
              <a:gsLst>
                <a:gs pos="0">
                  <a:srgbClr val="6D2EEA"/>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9226" name="Picture 10" descr="图形9"/>
            <p:cNvPicPr>
              <a:picLocks noChangeAspect="1"/>
            </p:cNvPicPr>
            <p:nvPr userDrawn="1"/>
          </p:nvPicPr>
          <p:blipFill>
            <a:blip r:embed="rId14" cstate="print">
              <a:clrChange>
                <a:clrFrom>
                  <a:srgbClr val="8A5492"/>
                </a:clrFrom>
                <a:clrTo>
                  <a:srgbClr val="8A5492">
                    <a:alpha val="0"/>
                  </a:srgbClr>
                </a:clrTo>
              </a:clrChange>
            </a:blip>
            <a:stretch>
              <a:fillRect/>
            </a:stretch>
          </p:blipFill>
          <p:spPr>
            <a:xfrm>
              <a:off x="295" y="19"/>
              <a:ext cx="816" cy="206"/>
            </a:xfrm>
            <a:prstGeom prst="rect">
              <a:avLst/>
            </a:prstGeom>
            <a:noFill/>
            <a:ln w="9525">
              <a:noFill/>
            </a:ln>
          </p:spPr>
        </p:pic>
      </p:grpSp>
      <p:sp>
        <p:nvSpPr>
          <p:cNvPr id="518155" name="Rectangle 11"/>
          <p:cNvSpPr>
            <a:spLocks noChangeArrowheads="1"/>
          </p:cNvSpPr>
          <p:nvPr/>
        </p:nvSpPr>
        <p:spPr bwMode="auto">
          <a:xfrm>
            <a:off x="0" y="0"/>
            <a:ext cx="9144000" cy="303213"/>
          </a:xfrm>
          <a:prstGeom prst="rect">
            <a:avLst/>
          </a:prstGeom>
          <a:gradFill rotWithShape="1">
            <a:gsLst>
              <a:gs pos="0">
                <a:srgbClr val="8220E4"/>
              </a:gs>
              <a:gs pos="100000">
                <a:schemeClr val="tx1"/>
              </a:gs>
            </a:gsLst>
            <a:lin ang="0" scaled="1"/>
          </a:gradFill>
          <a:ln w="12700" cap="sq">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9228" name="Picture 12" descr="横"/>
          <p:cNvPicPr>
            <a:picLocks noChangeAspect="1"/>
          </p:cNvPicPr>
          <p:nvPr/>
        </p:nvPicPr>
        <p:blipFill>
          <a:blip r:embed="rId15" cstate="print"/>
          <a:stretch>
            <a:fillRect/>
          </a:stretch>
        </p:blipFill>
        <p:spPr>
          <a:xfrm>
            <a:off x="323850" y="0"/>
            <a:ext cx="1439863" cy="285750"/>
          </a:xfrm>
          <a:prstGeom prst="rect">
            <a:avLst/>
          </a:prstGeom>
          <a:noFill/>
          <a:ln w="9525">
            <a:noFill/>
          </a:ln>
        </p:spPr>
      </p:pic>
      <p:pic>
        <p:nvPicPr>
          <p:cNvPr id="9229" name="Picture 13" descr="横"/>
          <p:cNvPicPr>
            <a:picLocks noChangeAspect="1"/>
          </p:cNvPicPr>
          <p:nvPr/>
        </p:nvPicPr>
        <p:blipFill>
          <a:blip r:embed="rId15" cstate="print"/>
          <a:stretch>
            <a:fillRect/>
          </a:stretch>
        </p:blipFill>
        <p:spPr>
          <a:xfrm>
            <a:off x="395288" y="0"/>
            <a:ext cx="1439862" cy="285750"/>
          </a:xfrm>
          <a:prstGeom prst="rect">
            <a:avLst/>
          </a:prstGeom>
          <a:noFill/>
          <a:ln w="9525">
            <a:noFill/>
          </a:ln>
        </p:spPr>
      </p:pic>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5pPr>
      <a:lvl6pPr marL="4572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6pPr>
      <a:lvl7pPr marL="9144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7pPr>
      <a:lvl8pPr marL="13716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8pPr>
      <a:lvl9pPr marL="1828800" algn="ctr" rtl="0" fontAlgn="base">
        <a:spcBef>
          <a:spcPct val="0"/>
        </a:spcBef>
        <a:spcAft>
          <a:spcPct val="0"/>
        </a:spcAft>
        <a:defRPr sz="4800" b="1">
          <a:solidFill>
            <a:srgbClr val="FFFF00"/>
          </a:solidFill>
          <a:effectLst>
            <a:outerShdw blurRad="38100" dist="38100" dir="2700000" algn="tl">
              <a:srgbClr val="000000"/>
            </a:outerShdw>
          </a:effectLst>
          <a:latin typeface="Garamond" panose="02020404030301010803" pitchFamily="18" charset="0"/>
          <a:ea typeface="隶书" panose="02010509060101010101" pitchFamily="49" charset="-122"/>
        </a:defRPr>
      </a:lvl9pPr>
    </p:titleStyle>
    <p:bodyStyle>
      <a:lvl1pPr marL="914400" indent="-914400" algn="l" rtl="0" eaLnBrk="0" fontAlgn="base" hangingPunct="0">
        <a:spcBef>
          <a:spcPct val="20000"/>
        </a:spcBef>
        <a:spcAft>
          <a:spcPct val="0"/>
        </a:spcAft>
        <a:buClr>
          <a:schemeClr val="tx1"/>
        </a:buClr>
        <a:buFont typeface="Wingdings" panose="05000000000000000000" pitchFamily="2" charset="2"/>
        <a:buAutoNum type="ea1JpnChsDbPeriod"/>
        <a:defRPr sz="2800" b="1">
          <a:solidFill>
            <a:schemeClr val="tx1"/>
          </a:solidFill>
          <a:effectLst>
            <a:outerShdw blurRad="38100" dist="38100" dir="2700000" algn="tl">
              <a:srgbClr val="000000"/>
            </a:outerShdw>
          </a:effectLst>
          <a:latin typeface="+mn-lt"/>
          <a:ea typeface="+mn-ea"/>
          <a:cs typeface="+mn-cs"/>
        </a:defRPr>
      </a:lvl1pPr>
      <a:lvl2pPr marL="1567180" indent="-650875" algn="l" rtl="0" eaLnBrk="0" fontAlgn="base" hangingPunct="0">
        <a:spcBef>
          <a:spcPct val="20000"/>
        </a:spcBef>
        <a:spcAft>
          <a:spcPct val="0"/>
        </a:spcAft>
        <a:buClr>
          <a:schemeClr val="tx1"/>
        </a:buClr>
        <a:buFont typeface="Wingdings" panose="05000000000000000000" pitchFamily="2" charset="2"/>
        <a:buAutoNum type="arabicPeriod"/>
        <a:defRPr sz="3600" b="1">
          <a:solidFill>
            <a:schemeClr val="tx1"/>
          </a:solidFill>
          <a:effectLst>
            <a:outerShdw blurRad="38100" dist="38100" dir="2700000" algn="tl">
              <a:srgbClr val="000000"/>
            </a:outerShdw>
          </a:effectLst>
          <a:latin typeface="+mn-lt"/>
          <a:ea typeface="+mn-ea"/>
        </a:defRPr>
      </a:lvl2pPr>
      <a:lvl3pPr marL="2249805" indent="-652780" algn="l" rtl="0" eaLnBrk="0" fontAlgn="base" hangingPunct="0">
        <a:spcBef>
          <a:spcPct val="20000"/>
        </a:spcBef>
        <a:spcAft>
          <a:spcPct val="0"/>
        </a:spcAft>
        <a:buClr>
          <a:schemeClr val="tx2"/>
        </a:buClr>
        <a:buFont typeface="Wingdings" panose="05000000000000000000" pitchFamily="2" charset="2"/>
        <a:buAutoNum type="alphaUcPeriod"/>
        <a:defRPr sz="3600" b="1">
          <a:solidFill>
            <a:schemeClr val="tx1"/>
          </a:solidFill>
          <a:effectLst>
            <a:outerShdw blurRad="38100" dist="38100" dir="2700000" algn="tl">
              <a:srgbClr val="000000"/>
            </a:outerShdw>
          </a:effectLst>
          <a:latin typeface="+mn-lt"/>
          <a:ea typeface="+mn-ea"/>
        </a:defRPr>
      </a:lvl3pPr>
      <a:lvl4pPr marL="3295650" indent="-5080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4pPr>
      <a:lvl5pPr marL="3891280" indent="-5080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5pPr>
      <a:lvl6pPr marL="43484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6pPr>
      <a:lvl7pPr marL="48056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7pPr>
      <a:lvl8pPr marL="52628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8pPr>
      <a:lvl9pPr marL="5720080" indent="-5080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3.xml"/></Relationships>
</file>

<file path=ppt/slides/_rels/slide10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2.xml"/><Relationship Id="rId1" Type="http://schemas.openxmlformats.org/officeDocument/2006/relationships/slideLayout" Target="../slideLayouts/slideLayout273.xml"/><Relationship Id="rId5" Type="http://schemas.openxmlformats.org/officeDocument/2006/relationships/image" Target="../media/image118.jpeg"/><Relationship Id="rId4" Type="http://schemas.openxmlformats.org/officeDocument/2006/relationships/image" Target="../media/image117.jpeg"/></Relationships>
</file>

<file path=ppt/slides/_rels/slide10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3.xml"/><Relationship Id="rId1" Type="http://schemas.openxmlformats.org/officeDocument/2006/relationships/slideLayout" Target="../slideLayouts/slideLayout17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4.xml"/><Relationship Id="rId1" Type="http://schemas.openxmlformats.org/officeDocument/2006/relationships/slideLayout" Target="../slideLayouts/slideLayout273.xml"/></Relationships>
</file>

<file path=ppt/slides/_rels/slide10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5.xml"/><Relationship Id="rId1" Type="http://schemas.openxmlformats.org/officeDocument/2006/relationships/slideLayout" Target="../slideLayouts/slideLayout273.xml"/></Relationships>
</file>

<file path=ppt/slides/_rels/slide10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96.xml"/><Relationship Id="rId1" Type="http://schemas.openxmlformats.org/officeDocument/2006/relationships/slideLayout" Target="../slideLayouts/slideLayout273.xml"/></Relationships>
</file>

<file path=ppt/slides/_rels/slide10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97.xml"/><Relationship Id="rId1" Type="http://schemas.openxmlformats.org/officeDocument/2006/relationships/slideLayout" Target="../slideLayouts/slideLayout273.xml"/></Relationships>
</file>

<file path=ppt/slides/_rels/slide10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98.xml"/><Relationship Id="rId1" Type="http://schemas.openxmlformats.org/officeDocument/2006/relationships/slideLayout" Target="../slideLayouts/slideLayout273.xml"/></Relationships>
</file>

<file path=ppt/slides/_rels/slide10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9.xml"/><Relationship Id="rId1" Type="http://schemas.openxmlformats.org/officeDocument/2006/relationships/slideLayout" Target="../slideLayouts/slideLayout273.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0.xml"/><Relationship Id="rId1" Type="http://schemas.openxmlformats.org/officeDocument/2006/relationships/slideLayout" Target="../slideLayouts/slideLayout273.xml"/></Relationships>
</file>

<file path=ppt/slides/_rels/slide10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1.xml"/><Relationship Id="rId1" Type="http://schemas.openxmlformats.org/officeDocument/2006/relationships/slideLayout" Target="../slideLayouts/slideLayout27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3.xml"/></Relationships>
</file>

<file path=ppt/slides/_rels/slide11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02.xml"/><Relationship Id="rId1" Type="http://schemas.openxmlformats.org/officeDocument/2006/relationships/slideLayout" Target="../slideLayouts/slideLayout273.xml"/></Relationships>
</file>

<file path=ppt/slides/_rels/slide11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03.xml"/><Relationship Id="rId1" Type="http://schemas.openxmlformats.org/officeDocument/2006/relationships/slideLayout" Target="../slideLayouts/slideLayout273.xml"/></Relationships>
</file>

<file path=ppt/slides/_rels/slide1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4.xml"/><Relationship Id="rId1" Type="http://schemas.openxmlformats.org/officeDocument/2006/relationships/slideLayout" Target="../slideLayouts/slideLayout273.xml"/></Relationships>
</file>

<file path=ppt/slides/_rels/slide11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05.xml"/><Relationship Id="rId1" Type="http://schemas.openxmlformats.org/officeDocument/2006/relationships/slideLayout" Target="../slideLayouts/slideLayout273.xml"/></Relationships>
</file>

<file path=ppt/slides/_rels/slide11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06.xml"/><Relationship Id="rId1" Type="http://schemas.openxmlformats.org/officeDocument/2006/relationships/slideLayout" Target="../slideLayouts/slideLayout273.xml"/></Relationships>
</file>

<file path=ppt/slides/_rels/slide11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07.xml"/><Relationship Id="rId1" Type="http://schemas.openxmlformats.org/officeDocument/2006/relationships/slideLayout" Target="../slideLayouts/slideLayout273.xml"/></Relationships>
</file>

<file path=ppt/slides/_rels/slide1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8.xml"/><Relationship Id="rId1" Type="http://schemas.openxmlformats.org/officeDocument/2006/relationships/slideLayout" Target="../slideLayouts/slideLayout273.xml"/></Relationships>
</file>

<file path=ppt/slides/_rels/slide11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09.xml"/><Relationship Id="rId1" Type="http://schemas.openxmlformats.org/officeDocument/2006/relationships/slideLayout" Target="../slideLayouts/slideLayout273.xml"/></Relationships>
</file>

<file path=ppt/slides/_rels/slide11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10.xml"/><Relationship Id="rId1" Type="http://schemas.openxmlformats.org/officeDocument/2006/relationships/slideLayout" Target="../slideLayouts/slideLayout27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11.xml"/><Relationship Id="rId1" Type="http://schemas.openxmlformats.org/officeDocument/2006/relationships/slideLayout" Target="../slideLayouts/slideLayout27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2.xml"/><Relationship Id="rId1" Type="http://schemas.openxmlformats.org/officeDocument/2006/relationships/slideLayout" Target="../slideLayouts/slideLayout273.xml"/></Relationships>
</file>

<file path=ppt/slides/_rels/slide12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13.xml"/><Relationship Id="rId1" Type="http://schemas.openxmlformats.org/officeDocument/2006/relationships/slideLayout" Target="../slideLayouts/slideLayout273.xml"/></Relationships>
</file>

<file path=ppt/slides/_rels/slide12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14.xml"/><Relationship Id="rId1" Type="http://schemas.openxmlformats.org/officeDocument/2006/relationships/slideLayout" Target="../slideLayouts/slideLayout273.xml"/></Relationships>
</file>

<file path=ppt/slides/_rels/slide12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15.xml"/><Relationship Id="rId1" Type="http://schemas.openxmlformats.org/officeDocument/2006/relationships/slideLayout" Target="../slideLayouts/slideLayout273.xml"/></Relationships>
</file>

<file path=ppt/slides/_rels/slide12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16.xml"/><Relationship Id="rId1" Type="http://schemas.openxmlformats.org/officeDocument/2006/relationships/slideLayout" Target="../slideLayouts/slideLayout273.xml"/></Relationships>
</file>

<file path=ppt/slides/_rels/slide12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17.xml"/><Relationship Id="rId1" Type="http://schemas.openxmlformats.org/officeDocument/2006/relationships/slideLayout" Target="../slideLayouts/slideLayout273.xml"/></Relationships>
</file>

<file path=ppt/slides/_rels/slide12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18.xml"/><Relationship Id="rId1" Type="http://schemas.openxmlformats.org/officeDocument/2006/relationships/slideLayout" Target="../slideLayouts/slideLayout273.xml"/></Relationships>
</file>

<file path=ppt/slides/_rels/slide127.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73.xml"/></Relationships>
</file>

<file path=ppt/slides/_rels/slide12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33.jpeg"/><Relationship Id="rId1" Type="http://schemas.openxmlformats.org/officeDocument/2006/relationships/slideLayout" Target="../slideLayouts/slideLayout273.xml"/><Relationship Id="rId4" Type="http://schemas.openxmlformats.org/officeDocument/2006/relationships/image" Target="../media/image142.png"/></Relationships>
</file>

<file path=ppt/slides/_rels/slide12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slideLayout" Target="../slideLayouts/slideLayout197.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7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7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7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7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7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7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7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7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7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73.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7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7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7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7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7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7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7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7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73.xml"/></Relationships>
</file>

<file path=ppt/slides/_rels/slide3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3.jpeg"/><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7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7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73.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7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73.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73.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73.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7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7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73.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73.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7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73.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73.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73.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273.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73.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273.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273.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73.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73.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7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73.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273.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273.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273.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8.xml"/><Relationship Id="rId1" Type="http://schemas.openxmlformats.org/officeDocument/2006/relationships/slideLayout" Target="../slideLayouts/slideLayout27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73.xml"/><Relationship Id="rId1" Type="http://schemas.openxmlformats.org/officeDocument/2006/relationships/tags" Target="../tags/tag63.xml"/><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73.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273.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73.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3.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273.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273.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5.xml"/><Relationship Id="rId1" Type="http://schemas.openxmlformats.org/officeDocument/2006/relationships/slideLayout" Target="../slideLayouts/slideLayout273.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273.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273.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175.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9.xml"/><Relationship Id="rId1" Type="http://schemas.openxmlformats.org/officeDocument/2006/relationships/slideLayout" Target="../slideLayouts/slideLayout190.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190.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1.xml"/><Relationship Id="rId1" Type="http://schemas.openxmlformats.org/officeDocument/2006/relationships/slideLayout" Target="../slideLayouts/slideLayout190.xml"/></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2.xml"/><Relationship Id="rId1" Type="http://schemas.openxmlformats.org/officeDocument/2006/relationships/slideLayout" Target="../slideLayouts/slideLayout19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73.xml"/></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3.xml"/><Relationship Id="rId1" Type="http://schemas.openxmlformats.org/officeDocument/2006/relationships/slideLayout" Target="../slideLayouts/slideLayout190.xml"/></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4.xml"/><Relationship Id="rId1" Type="http://schemas.openxmlformats.org/officeDocument/2006/relationships/slideLayout" Target="../slideLayouts/slideLayout190.xml"/></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5.xml"/><Relationship Id="rId1" Type="http://schemas.openxmlformats.org/officeDocument/2006/relationships/slideLayout" Target="../slideLayouts/slideLayout190.xml"/></Relationships>
</file>

<file path=ppt/slides/_rels/slide7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6.xml"/><Relationship Id="rId1" Type="http://schemas.openxmlformats.org/officeDocument/2006/relationships/slideLayout" Target="../slideLayouts/slideLayout273.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7.xml"/><Relationship Id="rId1" Type="http://schemas.openxmlformats.org/officeDocument/2006/relationships/slideLayout" Target="../slideLayouts/slideLayout273.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23.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233.xml"/></Relationships>
</file>

<file path=ppt/slides/_rels/slide7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9.xml"/><Relationship Id="rId1" Type="http://schemas.openxmlformats.org/officeDocument/2006/relationships/slideLayout" Target="../slideLayouts/slideLayout233.xml"/></Relationships>
</file>

<file path=ppt/slides/_rels/slide7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0.xml"/><Relationship Id="rId1" Type="http://schemas.openxmlformats.org/officeDocument/2006/relationships/slideLayout" Target="../slideLayouts/slideLayout233.xml"/></Relationships>
</file>

<file path=ppt/slides/_rels/slide7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1.xml"/><Relationship Id="rId1" Type="http://schemas.openxmlformats.org/officeDocument/2006/relationships/slideLayout" Target="../slideLayouts/slideLayout23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73.xml"/></Relationships>
</file>

<file path=ppt/slides/_rels/slide8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2.xml"/><Relationship Id="rId1" Type="http://schemas.openxmlformats.org/officeDocument/2006/relationships/slideLayout" Target="../slideLayouts/slideLayout233.xml"/></Relationships>
</file>

<file path=ppt/slides/_rels/slide8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3.xml"/><Relationship Id="rId1" Type="http://schemas.openxmlformats.org/officeDocument/2006/relationships/slideLayout" Target="../slideLayouts/slideLayout273.xml"/></Relationships>
</file>

<file path=ppt/slides/_rels/slide8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4.xml"/><Relationship Id="rId1" Type="http://schemas.openxmlformats.org/officeDocument/2006/relationships/slideLayout" Target="../slideLayouts/slideLayout273.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273.xml"/></Relationships>
</file>

<file path=ppt/slides/_rels/slide8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6.xml"/><Relationship Id="rId1" Type="http://schemas.openxmlformats.org/officeDocument/2006/relationships/slideLayout" Target="../slideLayouts/slideLayout273.xml"/><Relationship Id="rId4" Type="http://schemas.openxmlformats.org/officeDocument/2006/relationships/image" Target="../media/image104.png"/></Relationships>
</file>

<file path=ppt/slides/_rels/slide8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7.xml"/><Relationship Id="rId1" Type="http://schemas.openxmlformats.org/officeDocument/2006/relationships/slideLayout" Target="../slideLayouts/slideLayout273.xml"/></Relationships>
</file>

<file path=ppt/slides/_rels/slide8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78.xml"/><Relationship Id="rId1" Type="http://schemas.openxmlformats.org/officeDocument/2006/relationships/slideLayout" Target="../slideLayouts/slideLayout273.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9.xml"/><Relationship Id="rId1" Type="http://schemas.openxmlformats.org/officeDocument/2006/relationships/slideLayout" Target="../slideLayouts/slideLayout273.xml"/></Relationships>
</file>

<file path=ppt/slides/_rels/slide8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0.xml"/><Relationship Id="rId1" Type="http://schemas.openxmlformats.org/officeDocument/2006/relationships/slideLayout" Target="../slideLayouts/slideLayout273.xml"/></Relationships>
</file>

<file path=ppt/slides/_rels/slide8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81.xml"/><Relationship Id="rId1" Type="http://schemas.openxmlformats.org/officeDocument/2006/relationships/slideLayout" Target="../slideLayouts/slideLayout27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73.xml"/><Relationship Id="rId4" Type="http://schemas.openxmlformats.org/officeDocument/2006/relationships/image" Target="../media/image25.jpeg"/></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2.xml"/><Relationship Id="rId1" Type="http://schemas.openxmlformats.org/officeDocument/2006/relationships/slideLayout" Target="../slideLayouts/slideLayout273.xml"/></Relationships>
</file>

<file path=ppt/slides/_rels/slide9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3.xml"/><Relationship Id="rId1" Type="http://schemas.openxmlformats.org/officeDocument/2006/relationships/slideLayout" Target="../slideLayouts/slideLayout273.xml"/></Relationships>
</file>

<file path=ppt/slides/_rels/slide9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4.xml"/><Relationship Id="rId1" Type="http://schemas.openxmlformats.org/officeDocument/2006/relationships/slideLayout" Target="../slideLayouts/slideLayout273.xml"/></Relationships>
</file>

<file path=ppt/slides/_rels/slide9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5.xml"/><Relationship Id="rId1" Type="http://schemas.openxmlformats.org/officeDocument/2006/relationships/slideLayout" Target="../slideLayouts/slideLayout27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273.xml"/></Relationships>
</file>

<file path=ppt/slides/_rels/slide9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7.xml"/><Relationship Id="rId1" Type="http://schemas.openxmlformats.org/officeDocument/2006/relationships/slideLayout" Target="../slideLayouts/slideLayout273.xml"/></Relationships>
</file>

<file path=ppt/slides/_rels/slide9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8.xml"/><Relationship Id="rId1" Type="http://schemas.openxmlformats.org/officeDocument/2006/relationships/slideLayout" Target="../slideLayouts/slideLayout273.xml"/></Relationships>
</file>

<file path=ppt/slides/_rels/slide9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89.xml"/><Relationship Id="rId1" Type="http://schemas.openxmlformats.org/officeDocument/2006/relationships/slideLayout" Target="../slideLayouts/slideLayout273.xml"/></Relationships>
</file>

<file path=ppt/slides/_rels/slide9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90.xml"/><Relationship Id="rId1" Type="http://schemas.openxmlformats.org/officeDocument/2006/relationships/slideLayout" Target="../slideLayouts/slideLayout273.xml"/></Relationships>
</file>

<file path=ppt/slides/_rels/slide9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1.xml"/><Relationship Id="rId1" Type="http://schemas.openxmlformats.org/officeDocument/2006/relationships/slideLayout" Target="../slideLayouts/slideLayout27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9525" y="-10795"/>
            <a:ext cx="9164955" cy="51650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None/>
            </a:pPr>
            <a:r>
              <a:rPr kumimoji="0" lang="en-US" altLang="zh-CN" sz="1050" b="1" i="0" u="none" strike="noStrike" kern="1200" cap="none" spc="0" normalizeH="0" baseline="0" noProof="1">
                <a:solidFill>
                  <a:schemeClr val="lt1"/>
                </a:solidFill>
                <a:latin typeface="+mn-lt"/>
                <a:ea typeface="+mn-ea"/>
                <a:cs typeface="+mn-cs"/>
                <a:sym typeface="+mn-ea"/>
              </a:rPr>
              <a:t>H</a:t>
            </a:r>
            <a:endParaRPr kumimoji="0" lang="en-US" altLang="zh-CN" sz="1050" b="1" i="0" u="none" strike="noStrike" kern="1200" cap="none" spc="0" normalizeH="0" baseline="0" noProof="1">
              <a:solidFill>
                <a:schemeClr val="bg2"/>
              </a:solidFill>
              <a:latin typeface="黑体" panose="02010609060101010101" pitchFamily="49" charset="-122"/>
              <a:ea typeface="黑体" panose="02010609060101010101" pitchFamily="49" charset="-122"/>
              <a:cs typeface="+mn-cs"/>
              <a:sym typeface="+mn-ea"/>
            </a:endParaRPr>
          </a:p>
        </p:txBody>
      </p:sp>
      <p:sp>
        <p:nvSpPr>
          <p:cNvPr id="11" name="矩形 10"/>
          <p:cNvSpPr>
            <a:spLocks noChangeArrowheads="1"/>
          </p:cNvSpPr>
          <p:nvPr/>
        </p:nvSpPr>
        <p:spPr bwMode="auto">
          <a:xfrm>
            <a:off x="3155950" y="1818005"/>
            <a:ext cx="6000115" cy="1096645"/>
          </a:xfrm>
          <a:prstGeom prst="rect">
            <a:avLst/>
          </a:prstGeom>
          <a:solidFill>
            <a:srgbClr val="601788"/>
          </a:solidFill>
          <a:ln w="9525">
            <a:noFill/>
            <a:miter lim="800000"/>
          </a:ln>
        </p:spPr>
        <p:txBody>
          <a:bodyPr lIns="38559" tIns="19279" rIns="38559" bIns="19279" anchor="ctr"/>
          <a:lstStyle/>
          <a:p>
            <a:pPr algn="ctr" defTabSz="877570">
              <a:spcBef>
                <a:spcPct val="20000"/>
              </a:spcBef>
              <a:defRPr/>
            </a:pPr>
            <a:r>
              <a:rPr lang="zh-CN" altLang="en-US" sz="4400" dirty="0">
                <a:solidFill>
                  <a:schemeClr val="tx1"/>
                </a:solidFill>
                <a:latin typeface="隶书" panose="02010509060101010101" pitchFamily="49" charset="-122"/>
                <a:ea typeface="隶书" panose="02010509060101010101" pitchFamily="49" charset="-122"/>
                <a:sym typeface="+mn-ea"/>
              </a:rPr>
              <a:t>振东发展史</a:t>
            </a:r>
            <a:endParaRPr kumimoji="0" lang="zh-CN" altLang="en-US" sz="4400" i="0" u="none" strike="noStrike" kern="0" cap="none" spc="0" normalizeH="0" baseline="0" noProof="0" dirty="0" smtClean="0">
              <a:ln>
                <a:noFill/>
              </a:ln>
              <a:solidFill>
                <a:schemeClr val="tx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2" name="矩形 11"/>
          <p:cNvSpPr/>
          <p:nvPr/>
        </p:nvSpPr>
        <p:spPr>
          <a:xfrm flipH="1">
            <a:off x="-9525" y="1818005"/>
            <a:ext cx="570865" cy="1096645"/>
          </a:xfrm>
          <a:prstGeom prst="rect">
            <a:avLst/>
          </a:prstGeom>
          <a:solidFill>
            <a:srgbClr val="601788"/>
          </a:solidFill>
          <a:ln w="9525">
            <a:noFill/>
          </a:ln>
        </p:spPr>
        <p:txBody>
          <a:bodyPr lIns="38559" tIns="19279" rIns="38559" bIns="1927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35" y="2096912"/>
            <a:ext cx="2508646" cy="61884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5015865" y="2031365"/>
            <a:ext cx="3451225" cy="1337945"/>
          </a:xfrm>
          <a:prstGeom prst="rect">
            <a:avLst/>
          </a:prstGeom>
          <a:noFill/>
          <a:ln w="9525">
            <a:noFill/>
          </a:ln>
        </p:spPr>
        <p:txBody>
          <a:bodyPr wrap="square">
            <a:spAutoFit/>
          </a:bodyPr>
          <a:lstStyle/>
          <a:p>
            <a:pPr>
              <a:lnSpc>
                <a:spcPct val="150000"/>
              </a:lnSpc>
            </a:pPr>
            <a:r>
              <a:rPr lang="zh-CN" altLang="en-US" sz="1800">
                <a:solidFill>
                  <a:schemeClr val="tx1"/>
                </a:solidFill>
                <a:ea typeface="宋体" panose="02010600030101010101" pitchFamily="2" charset="-122"/>
              </a:rPr>
              <a:t>因东和村村民大多依靠种植蔬菜谋生，</a:t>
            </a:r>
            <a:r>
              <a:rPr lang="zh-CN" sz="1800">
                <a:solidFill>
                  <a:schemeClr val="tx1"/>
                </a:solidFill>
                <a:ea typeface="宋体" panose="02010600030101010101" pitchFamily="2" charset="-122"/>
              </a:rPr>
              <a:t>为便于蔬菜销售，振东</a:t>
            </a:r>
            <a:r>
              <a:rPr lang="zh-CN" sz="1800" b="1">
                <a:solidFill>
                  <a:schemeClr val="tx1"/>
                </a:solidFill>
                <a:ea typeface="宋体" panose="02010600030101010101" pitchFamily="2" charset="-122"/>
              </a:rPr>
              <a:t>投资10万元修建了农贸市场</a:t>
            </a:r>
            <a:r>
              <a:rPr lang="zh-CN" sz="1800">
                <a:solidFill>
                  <a:schemeClr val="tx1"/>
                </a:solidFill>
                <a:ea typeface="宋体" panose="02010600030101010101" pitchFamily="2" charset="-122"/>
              </a:rPr>
              <a:t>。</a:t>
            </a:r>
          </a:p>
        </p:txBody>
      </p:sp>
      <p:sp>
        <p:nvSpPr>
          <p:cNvPr id="192515" name="原创设计师QQ598969553             _1"/>
          <p:cNvSpPr/>
          <p:nvPr/>
        </p:nvSpPr>
        <p:spPr>
          <a:xfrm>
            <a:off x="-12065" y="65881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2523" name="原创设计师QQ598969553             _3"/>
          <p:cNvSpPr/>
          <p:nvPr/>
        </p:nvSpPr>
        <p:spPr>
          <a:xfrm>
            <a:off x="650240" y="80327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1994.10 </a:t>
            </a:r>
            <a:r>
              <a:rPr lang="zh-CN" altLang="en-US" sz="2000" b="1" dirty="0">
                <a:solidFill>
                  <a:schemeClr val="tx1"/>
                </a:solidFill>
                <a:latin typeface="宋体" panose="02010600030101010101" pitchFamily="2" charset="-122"/>
                <a:ea typeface="宋体" panose="02010600030101010101" pitchFamily="2" charset="-122"/>
              </a:rPr>
              <a:t>修建农贸市场</a:t>
            </a:r>
          </a:p>
        </p:txBody>
      </p:sp>
      <p:sp>
        <p:nvSpPr>
          <p:cNvPr id="192516" name="原创设计师QQ598969553             _2"/>
          <p:cNvSpPr/>
          <p:nvPr/>
        </p:nvSpPr>
        <p:spPr>
          <a:xfrm>
            <a:off x="204788" y="76454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pic>
        <p:nvPicPr>
          <p:cNvPr id="2" name="图片 1"/>
          <p:cNvPicPr>
            <a:picLocks noChangeAspect="1"/>
          </p:cNvPicPr>
          <p:nvPr/>
        </p:nvPicPr>
        <p:blipFill>
          <a:blip r:embed="rId2" cstate="print"/>
          <a:stretch>
            <a:fillRect/>
          </a:stretch>
        </p:blipFill>
        <p:spPr>
          <a:xfrm>
            <a:off x="650240" y="1568450"/>
            <a:ext cx="3931285" cy="2465070"/>
          </a:xfrm>
          <a:prstGeom prst="rect">
            <a:avLst/>
          </a:prstGeom>
        </p:spPr>
      </p:pic>
      <p:sp>
        <p:nvSpPr>
          <p:cNvPr id="3" name="文本框 2"/>
          <p:cNvSpPr txBox="1"/>
          <p:nvPr/>
        </p:nvSpPr>
        <p:spPr>
          <a:xfrm>
            <a:off x="1972945" y="4170045"/>
            <a:ext cx="141287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东和农贸市场</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5080" y="665480"/>
            <a:ext cx="448945" cy="642620"/>
            <a:chOff x="8" y="1048"/>
            <a:chExt cx="707" cy="1012"/>
          </a:xfrm>
        </p:grpSpPr>
        <p:sp>
          <p:nvSpPr>
            <p:cNvPr id="421891" name="原创设计师QQ598969553             _1"/>
            <p:cNvSpPr/>
            <p:nvPr/>
          </p:nvSpPr>
          <p:spPr>
            <a:xfrm>
              <a:off x="8"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21892" name="原创设计师QQ598969553             _2"/>
            <p:cNvSpPr/>
            <p:nvPr/>
          </p:nvSpPr>
          <p:spPr>
            <a:xfrm>
              <a:off x="37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974590" y="1164590"/>
            <a:ext cx="3919220"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全面开始启动“</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两微一站</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”信息平台建设工程。</a:t>
            </a:r>
          </a:p>
        </p:txBody>
      </p:sp>
      <p:sp>
        <p:nvSpPr>
          <p:cNvPr id="421898" name="原创设计师QQ598969553             _3"/>
          <p:cNvSpPr/>
          <p:nvPr/>
        </p:nvSpPr>
        <p:spPr>
          <a:xfrm>
            <a:off x="615950" y="810895"/>
            <a:ext cx="407543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2013.11.“</a:t>
            </a:r>
            <a:r>
              <a:rPr lang="zh-CN" altLang="en-US" sz="2000" b="1" dirty="0">
                <a:solidFill>
                  <a:schemeClr val="tx1"/>
                </a:solidFill>
                <a:latin typeface="宋体" panose="02010600030101010101" pitchFamily="2" charset="-122"/>
                <a:ea typeface="宋体" panose="02010600030101010101" pitchFamily="2" charset="-122"/>
                <a:sym typeface="+mn-ea"/>
              </a:rPr>
              <a:t>两微一站</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工程启动</a:t>
            </a:r>
          </a:p>
        </p:txBody>
      </p:sp>
      <p:pic>
        <p:nvPicPr>
          <p:cNvPr id="421899" name="Picture 12"/>
          <p:cNvPicPr>
            <a:picLocks noChangeAspect="1"/>
          </p:cNvPicPr>
          <p:nvPr/>
        </p:nvPicPr>
        <p:blipFill>
          <a:blip r:embed="rId3" cstate="print"/>
          <a:srcRect b="16718"/>
          <a:stretch>
            <a:fillRect/>
          </a:stretch>
        </p:blipFill>
        <p:spPr>
          <a:xfrm>
            <a:off x="454025" y="1360488"/>
            <a:ext cx="1939925" cy="3322637"/>
          </a:xfrm>
          <a:prstGeom prst="rect">
            <a:avLst/>
          </a:prstGeom>
          <a:noFill/>
          <a:ln w="9525">
            <a:noFill/>
          </a:ln>
        </p:spPr>
      </p:pic>
      <p:pic>
        <p:nvPicPr>
          <p:cNvPr id="421900" name="Picture 13"/>
          <p:cNvPicPr>
            <a:picLocks noChangeAspect="1"/>
          </p:cNvPicPr>
          <p:nvPr/>
        </p:nvPicPr>
        <p:blipFill>
          <a:blip r:embed="rId4" cstate="print"/>
          <a:srcRect t="4572" b="56239"/>
          <a:stretch>
            <a:fillRect/>
          </a:stretch>
        </p:blipFill>
        <p:spPr>
          <a:xfrm>
            <a:off x="2640330" y="3116263"/>
            <a:ext cx="2051050" cy="1566862"/>
          </a:xfrm>
          <a:prstGeom prst="rect">
            <a:avLst/>
          </a:prstGeom>
          <a:noFill/>
          <a:ln w="9525">
            <a:noFill/>
          </a:ln>
        </p:spPr>
      </p:pic>
      <p:pic>
        <p:nvPicPr>
          <p:cNvPr id="421901" name="Picture 14"/>
          <p:cNvPicPr>
            <a:picLocks noChangeAspect="1"/>
          </p:cNvPicPr>
          <p:nvPr/>
        </p:nvPicPr>
        <p:blipFill>
          <a:blip r:embed="rId5" cstate="print"/>
          <a:srcRect t="3012" b="49669"/>
          <a:stretch>
            <a:fillRect/>
          </a:stretch>
        </p:blipFill>
        <p:spPr>
          <a:xfrm>
            <a:off x="2640330" y="1308100"/>
            <a:ext cx="2051050" cy="1725613"/>
          </a:xfrm>
          <a:prstGeom prst="rect">
            <a:avLst/>
          </a:prstGeom>
          <a:noFill/>
          <a:ln w="9525">
            <a:noFill/>
          </a:ln>
        </p:spPr>
      </p:pic>
      <p:sp>
        <p:nvSpPr>
          <p:cNvPr id="2" name="文本框 1"/>
          <p:cNvSpPr txBox="1"/>
          <p:nvPr/>
        </p:nvSpPr>
        <p:spPr>
          <a:xfrm>
            <a:off x="1404620" y="4683125"/>
            <a:ext cx="20142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两微一站</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工程启动</a:t>
            </a:r>
          </a:p>
        </p:txBody>
      </p:sp>
    </p:spTree>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圆角矩形 9"/>
          <p:cNvSpPr/>
          <p:nvPr/>
        </p:nvSpPr>
        <p:spPr>
          <a:xfrm>
            <a:off x="3882390" y="1898015"/>
            <a:ext cx="4481195" cy="190182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anchor="ctr"/>
          <a:lstStyle/>
          <a:p>
            <a:pPr marL="0" marR="0" lvl="0" indent="0" algn="just" defTabSz="914400" rtl="0" eaLnBrk="1" fontAlgn="base" latinLnBrk="0" hangingPunct="1">
              <a:lnSpc>
                <a:spcPct val="150000"/>
              </a:lnSpc>
              <a:spcBef>
                <a:spcPct val="0"/>
              </a:spcBef>
              <a:spcAft>
                <a:spcPct val="0"/>
              </a:spcAft>
              <a:buClrTx/>
              <a:buSzTx/>
              <a:buFont typeface="Arial" panose="020B0604020202090204" pitchFamily="34" charset="0"/>
              <a:buNone/>
              <a:defRPr/>
            </a:pPr>
            <a:r>
              <a:rPr lang="zh-CN" altLang="en-US" sz="1800" strike="noStrike" noProof="1">
                <a:ln>
                  <a:noFill/>
                </a:ln>
                <a:solidFill>
                  <a:schemeClr val="tx1"/>
                </a:solidFill>
                <a:effectLst/>
                <a:uLnTx/>
                <a:uFillTx/>
                <a:latin typeface="宋体" panose="02010600030101010101" pitchFamily="2" charset="-122"/>
                <a:cs typeface="宋体" panose="02010600030101010101" pitchFamily="2" charset="-122"/>
                <a:sym typeface="+mn-ea"/>
              </a:rPr>
              <a:t>为打破企业发展和个人发展两个瓶颈，用半年时间在全员中开展以“</a:t>
            </a:r>
            <a:r>
              <a:rPr lang="zh-CN" altLang="en-US" sz="1800" b="1" strike="noStrike" noProof="1">
                <a:ln>
                  <a:noFill/>
                </a:ln>
                <a:solidFill>
                  <a:schemeClr val="tx1"/>
                </a:solidFill>
                <a:effectLst/>
                <a:uLnTx/>
                <a:uFillTx/>
                <a:latin typeface="宋体" panose="02010600030101010101" pitchFamily="2" charset="-122"/>
                <a:cs typeface="宋体" panose="02010600030101010101" pitchFamily="2" charset="-122"/>
                <a:sym typeface="+mn-ea"/>
              </a:rPr>
              <a:t>每日一文、每日一算、每周一讲</a:t>
            </a:r>
            <a:r>
              <a:rPr lang="zh-CN" altLang="en-US" sz="1800" strike="noStrike" noProof="1">
                <a:ln>
                  <a:noFill/>
                </a:ln>
                <a:solidFill>
                  <a:schemeClr val="tx1"/>
                </a:solidFill>
                <a:effectLst/>
                <a:uLnTx/>
                <a:uFillTx/>
                <a:latin typeface="宋体" panose="02010600030101010101" pitchFamily="2" charset="-122"/>
                <a:cs typeface="宋体" panose="02010600030101010101" pitchFamily="2" charset="-122"/>
                <a:sym typeface="+mn-ea"/>
              </a:rPr>
              <a:t>”为主题的“素质革命”。通过素质革命，实现老人不淘汰、新人快速适应岗位的目标。</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宋体" panose="02010600030101010101" pitchFamily="2" charset="-122"/>
              <a:sym typeface="+mn-ea"/>
            </a:endParaRPr>
          </a:p>
        </p:txBody>
      </p:sp>
      <p:sp>
        <p:nvSpPr>
          <p:cNvPr id="423942" name="TextBox 3"/>
          <p:cNvSpPr txBox="1"/>
          <p:nvPr/>
        </p:nvSpPr>
        <p:spPr>
          <a:xfrm>
            <a:off x="619125" y="800100"/>
            <a:ext cx="2921000" cy="445135"/>
          </a:xfrm>
          <a:prstGeom prst="rect">
            <a:avLst/>
          </a:prstGeom>
          <a:noFill/>
          <a:ln w="9525">
            <a:noFill/>
          </a:ln>
        </p:spPr>
        <p:txBody>
          <a:bodyPr anchor="t">
            <a:spAutoFit/>
          </a:bodyPr>
          <a:lstStyle/>
          <a:p>
            <a:pPr algn="just"/>
            <a:r>
              <a:rPr lang="en-US" altLang="zh-CN" sz="2000" b="1" dirty="0">
                <a:solidFill>
                  <a:schemeClr val="tx1"/>
                </a:solidFill>
                <a:latin typeface="+mj-ea"/>
                <a:ea typeface="+mj-ea"/>
                <a:cs typeface="+mj-ea"/>
              </a:rPr>
              <a:t>2013.11 </a:t>
            </a:r>
            <a:r>
              <a:rPr lang="zh-CN" altLang="en-US" sz="2000" b="1" dirty="0">
                <a:solidFill>
                  <a:schemeClr val="tx1"/>
                </a:solidFill>
                <a:latin typeface="+mj-ea"/>
                <a:ea typeface="+mj-ea"/>
                <a:cs typeface="+mj-ea"/>
              </a:rPr>
              <a:t>推行素质革命</a:t>
            </a:r>
          </a:p>
        </p:txBody>
      </p:sp>
      <p:pic>
        <p:nvPicPr>
          <p:cNvPr id="423943" name="图片 1"/>
          <p:cNvPicPr>
            <a:picLocks noChangeAspect="1"/>
          </p:cNvPicPr>
          <p:nvPr/>
        </p:nvPicPr>
        <p:blipFill>
          <a:blip r:embed="rId3" cstate="print"/>
          <a:stretch>
            <a:fillRect/>
          </a:stretch>
        </p:blipFill>
        <p:spPr>
          <a:xfrm>
            <a:off x="1079500" y="1382395"/>
            <a:ext cx="2460625" cy="3282950"/>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415747"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15748"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1459865" y="4665345"/>
            <a:ext cx="169989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素质革命系列丛书</a:t>
            </a:r>
          </a:p>
        </p:txBody>
      </p:sp>
    </p:spTree>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7" name="原创设计师QQ598969553             _1"/>
          <p:cNvSpPr/>
          <p:nvPr/>
        </p:nvSpPr>
        <p:spPr>
          <a:xfrm>
            <a:off x="349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54308" name="原创设计师QQ598969553             _2"/>
          <p:cNvSpPr/>
          <p:nvPr/>
        </p:nvSpPr>
        <p:spPr>
          <a:xfrm>
            <a:off x="23685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521835" y="1288415"/>
            <a:ext cx="3919855"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紧跟时代潮流，</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振东由制药领域逐步向大健康产业进军，奠基</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神农中医药文化园项目。</a:t>
            </a:r>
          </a:p>
        </p:txBody>
      </p:sp>
      <p:sp>
        <p:nvSpPr>
          <p:cNvPr id="354314" name="原创设计师QQ598969553             _3"/>
          <p:cNvSpPr/>
          <p:nvPr/>
        </p:nvSpPr>
        <p:spPr>
          <a:xfrm>
            <a:off x="672465" y="809625"/>
            <a:ext cx="428307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a:t>
            </a:r>
            <a:r>
              <a:rPr lang="zh-CN" altLang="en-US" sz="2000" b="1" dirty="0">
                <a:solidFill>
                  <a:schemeClr val="tx1"/>
                </a:solidFill>
                <a:latin typeface="宋体" panose="02010600030101010101" pitchFamily="2" charset="-122"/>
                <a:ea typeface="宋体" panose="02010600030101010101" pitchFamily="2" charset="-122"/>
              </a:rPr>
              <a:t>年</a:t>
            </a:r>
            <a:r>
              <a:rPr lang="en-US" altLang="zh-CN" sz="2000" b="1" dirty="0">
                <a:solidFill>
                  <a:schemeClr val="tx1"/>
                </a:solidFill>
                <a:latin typeface="宋体" panose="02010600030101010101" pitchFamily="2" charset="-122"/>
                <a:ea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神农中医药文化园项目奠基</a:t>
            </a:r>
          </a:p>
        </p:txBody>
      </p:sp>
      <p:pic>
        <p:nvPicPr>
          <p:cNvPr id="354315" name="图片 16" descr="2011.6.神农中医药文化园项目奠基"/>
          <p:cNvPicPr>
            <a:picLocks noChangeAspect="1"/>
          </p:cNvPicPr>
          <p:nvPr/>
        </p:nvPicPr>
        <p:blipFill>
          <a:blip r:embed="rId3" cstate="print"/>
          <a:stretch>
            <a:fillRect/>
          </a:stretch>
        </p:blipFill>
        <p:spPr>
          <a:xfrm>
            <a:off x="614045" y="1551305"/>
            <a:ext cx="3907790" cy="2660015"/>
          </a:xfrm>
          <a:prstGeom prst="rect">
            <a:avLst/>
          </a:prstGeom>
          <a:noFill/>
          <a:ln w="9525">
            <a:noFill/>
          </a:ln>
        </p:spPr>
      </p:pic>
      <p:sp>
        <p:nvSpPr>
          <p:cNvPr id="3" name="文本框 2"/>
          <p:cNvSpPr txBox="1"/>
          <p:nvPr/>
        </p:nvSpPr>
        <p:spPr>
          <a:xfrm>
            <a:off x="1217930" y="4211320"/>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振东神农中医药文化园奠基仪式</a:t>
            </a:r>
          </a:p>
        </p:txBody>
      </p:sp>
    </p:spTree>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13699" name="原创设计师QQ598969553             _1"/>
          <p:cNvSpPr/>
          <p:nvPr/>
        </p:nvSpPr>
        <p:spPr>
          <a:xfrm>
            <a:off x="-11906" y="666750"/>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13700" name="原创设计师QQ598969553             _2"/>
          <p:cNvSpPr/>
          <p:nvPr/>
        </p:nvSpPr>
        <p:spPr>
          <a:xfrm>
            <a:off x="221456" y="773112"/>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13701"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 </a:t>
            </a:r>
            <a:r>
              <a:rPr lang="zh-CN" altLang="en-US" sz="2000" b="1" dirty="0">
                <a:solidFill>
                  <a:schemeClr val="tx1"/>
                </a:solidFill>
                <a:latin typeface="宋体" panose="02010600030101010101" pitchFamily="2" charset="-122"/>
                <a:ea typeface="宋体" panose="02010600030101010101" pitchFamily="2" charset="-122"/>
              </a:rPr>
              <a:t>绩效年</a:t>
            </a:r>
          </a:p>
        </p:txBody>
      </p:sp>
      <p:sp>
        <p:nvSpPr>
          <p:cNvPr id="413702" name="文本框 1"/>
          <p:cNvSpPr txBox="1"/>
          <p:nvPr/>
        </p:nvSpPr>
        <p:spPr>
          <a:xfrm>
            <a:off x="1213485" y="1875790"/>
            <a:ext cx="6425565" cy="1568450"/>
          </a:xfrm>
          <a:prstGeom prst="rect">
            <a:avLst/>
          </a:prstGeom>
          <a:noFill/>
          <a:ln w="9525">
            <a:noFill/>
          </a:ln>
        </p:spPr>
        <p:txBody>
          <a:bodyPr wrap="square" anchor="t">
            <a:spAutoFit/>
          </a:bodyPr>
          <a:lstStyle/>
          <a:p>
            <a:pPr>
              <a:lnSpc>
                <a:spcPct val="150000"/>
              </a:lnSpc>
            </a:pPr>
            <a:r>
              <a:rPr lang="en-US" altLang="zh-CN" sz="2400" b="1" dirty="0">
                <a:solidFill>
                  <a:schemeClr val="tx1"/>
                </a:solidFill>
                <a:latin typeface="宋体" panose="02010600030101010101" pitchFamily="2" charset="-122"/>
                <a:ea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坚持“过程考核、目标考核、软考核”三项齐抓，并以月、季、年度计划为依据，实现了企业和员工双创收。进而归纳出</a:t>
            </a:r>
            <a:r>
              <a:rPr lang="zh-CN" altLang="en-US" sz="2000" b="1" dirty="0">
                <a:solidFill>
                  <a:srgbClr val="FF0000"/>
                </a:solidFill>
                <a:latin typeface="宋体" panose="02010600030101010101" pitchFamily="2" charset="-122"/>
                <a:ea typeface="宋体" panose="02010600030101010101" pitchFamily="2" charset="-122"/>
              </a:rPr>
              <a:t>“优创模式”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1" name="原创设计师QQ598969553             _3"/>
          <p:cNvSpPr/>
          <p:nvPr/>
        </p:nvSpPr>
        <p:spPr>
          <a:xfrm>
            <a:off x="678815" y="810895"/>
            <a:ext cx="353441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2014.9.4 </a:t>
            </a:r>
            <a:r>
              <a:rPr lang="zh-CN" altLang="en-US" sz="2000" b="1" dirty="0">
                <a:solidFill>
                  <a:schemeClr val="tx1"/>
                </a:solidFill>
                <a:latin typeface="宋体" panose="02010600030101010101" pitchFamily="2" charset="-122"/>
                <a:ea typeface="宋体" panose="02010600030101010101" pitchFamily="2" charset="-122"/>
              </a:rPr>
              <a:t>岩舒获中国驰名商标</a:t>
            </a:r>
          </a:p>
        </p:txBody>
      </p:sp>
      <p:grpSp>
        <p:nvGrpSpPr>
          <p:cNvPr id="2" name="组合 1"/>
          <p:cNvGrpSpPr/>
          <p:nvPr/>
        </p:nvGrpSpPr>
        <p:grpSpPr>
          <a:xfrm>
            <a:off x="-7620" y="665480"/>
            <a:ext cx="448945" cy="642620"/>
            <a:chOff x="-272" y="1048"/>
            <a:chExt cx="707" cy="1012"/>
          </a:xfrm>
        </p:grpSpPr>
        <p:sp>
          <p:nvSpPr>
            <p:cNvPr id="432131"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32132"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970780" y="1308100"/>
            <a:ext cx="3919855"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岩舒复方苦参注射液荣获中国驰名商标。</a:t>
            </a:r>
          </a:p>
        </p:txBody>
      </p:sp>
      <p:pic>
        <p:nvPicPr>
          <p:cNvPr id="4" name="图片 3"/>
          <p:cNvPicPr>
            <a:picLocks noChangeAspect="1"/>
          </p:cNvPicPr>
          <p:nvPr/>
        </p:nvPicPr>
        <p:blipFill>
          <a:blip r:embed="rId3"/>
          <a:stretch>
            <a:fillRect/>
          </a:stretch>
        </p:blipFill>
        <p:spPr>
          <a:xfrm>
            <a:off x="678815" y="1573530"/>
            <a:ext cx="3895725" cy="2693035"/>
          </a:xfrm>
          <a:prstGeom prst="rect">
            <a:avLst/>
          </a:prstGeom>
        </p:spPr>
      </p:pic>
    </p:spTree>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620" y="665480"/>
            <a:ext cx="448945" cy="642620"/>
            <a:chOff x="-272" y="1048"/>
            <a:chExt cx="707" cy="1012"/>
          </a:xfrm>
        </p:grpSpPr>
        <p:sp>
          <p:nvSpPr>
            <p:cNvPr id="432131"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32132"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432138" name="原创设计师QQ598969553             _3"/>
          <p:cNvSpPr/>
          <p:nvPr/>
        </p:nvSpPr>
        <p:spPr>
          <a:xfrm>
            <a:off x="669290" y="810895"/>
            <a:ext cx="432943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2014.9.23 </a:t>
            </a:r>
            <a:r>
              <a:rPr lang="zh-CN" altLang="en-US" sz="2000" b="1" dirty="0">
                <a:solidFill>
                  <a:schemeClr val="tx1"/>
                </a:solidFill>
                <a:latin typeface="宋体" panose="02010600030101010101" pitchFamily="2" charset="-122"/>
                <a:ea typeface="宋体" panose="02010600030101010101" pitchFamily="2" charset="-122"/>
              </a:rPr>
              <a:t>荣获中华慈善突出单位</a:t>
            </a:r>
            <a:r>
              <a:rPr lang="en-US" altLang="zh-CN" sz="2000" b="1" dirty="0">
                <a:solidFill>
                  <a:schemeClr val="tx1"/>
                </a:solidFill>
                <a:latin typeface="宋体" panose="02010600030101010101" pitchFamily="2" charset="-122"/>
                <a:ea typeface="宋体" panose="02010600030101010101" pitchFamily="2" charset="-122"/>
              </a:rPr>
              <a:t> </a:t>
            </a:r>
            <a:endParaRPr lang="zh-CN" altLang="en-US" sz="2000" b="1" dirty="0">
              <a:solidFill>
                <a:schemeClr val="tx1"/>
              </a:solidFill>
              <a:latin typeface="宋体" panose="02010600030101010101" pitchFamily="2" charset="-122"/>
              <a:ea typeface="宋体" panose="02010600030101010101" pitchFamily="2" charset="-122"/>
            </a:endParaRPr>
          </a:p>
        </p:txBody>
      </p:sp>
      <p:pic>
        <p:nvPicPr>
          <p:cNvPr id="432139" name="Picture 25" descr="E:\崔小鹏资料\0-常用文件\部分荣誉\公益慈善\国家级\慈善突出贡献奖.jpg"/>
          <p:cNvPicPr>
            <a:picLocks noChangeAspect="1"/>
          </p:cNvPicPr>
          <p:nvPr/>
        </p:nvPicPr>
        <p:blipFill>
          <a:blip r:embed="rId3" cstate="print"/>
          <a:stretch>
            <a:fillRect/>
          </a:stretch>
        </p:blipFill>
        <p:spPr>
          <a:xfrm>
            <a:off x="728345" y="1620520"/>
            <a:ext cx="4002405" cy="2670175"/>
          </a:xfrm>
          <a:prstGeom prst="rect">
            <a:avLst/>
          </a:prstGeom>
          <a:noFill/>
          <a:ln w="9525">
            <a:noFill/>
          </a:ln>
        </p:spPr>
      </p:pic>
      <p:sp>
        <p:nvSpPr>
          <p:cNvPr id="9" name="原创设计师QQ598969553             _8"/>
          <p:cNvSpPr/>
          <p:nvPr/>
        </p:nvSpPr>
        <p:spPr>
          <a:xfrm>
            <a:off x="4998720" y="1412875"/>
            <a:ext cx="3919855"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振东集团长期坚持的扶贫济困工作获国家认可，并荣获中华慈善突出贡献奖。</a:t>
            </a:r>
          </a:p>
        </p:txBody>
      </p:sp>
    </p:spTree>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654550" y="1288415"/>
            <a:ext cx="3919220"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在美国成立“</a:t>
            </a:r>
            <a:r>
              <a:rPr lang="zh-CN" altLang="en-US" sz="1800" b="1" strike="noStrike" noProof="1">
                <a:solidFill>
                  <a:schemeClr val="tx1"/>
                </a:solidFill>
                <a:latin typeface="宋体" panose="02010600030101010101" pitchFamily="2" charset="-122"/>
                <a:ea typeface="宋体" panose="02010600030101010101" pitchFamily="2" charset="-122"/>
                <a:sym typeface="+mn-ea"/>
              </a:rPr>
              <a:t>中医药治疗肿瘤”科研办公室</a:t>
            </a:r>
            <a:r>
              <a:rPr lang="zh-CN" altLang="en-US" sz="1800" strike="noStrike" noProof="1">
                <a:solidFill>
                  <a:schemeClr val="tx1"/>
                </a:solidFill>
                <a:latin typeface="宋体" panose="02010600030101010101" pitchFamily="2" charset="-122"/>
                <a:ea typeface="宋体" panose="02010600030101010101" pitchFamily="2" charset="-122"/>
                <a:sym typeface="+mn-ea"/>
              </a:rPr>
              <a:t>，并与</a:t>
            </a:r>
            <a:r>
              <a:rPr lang="zh-CN" altLang="en-US" sz="1800" b="1" strike="noStrike" noProof="1">
                <a:solidFill>
                  <a:schemeClr val="tx1"/>
                </a:solidFill>
                <a:latin typeface="宋体" panose="02010600030101010101" pitchFamily="2" charset="-122"/>
                <a:ea typeface="宋体" panose="02010600030101010101" pitchFamily="2" charset="-122"/>
                <a:sym typeface="+mn-ea"/>
              </a:rPr>
              <a:t>荷兰</a:t>
            </a:r>
            <a:r>
              <a:rPr lang="en-US" altLang="zh-CN" sz="1800" b="1" strike="noStrike" noProof="1">
                <a:solidFill>
                  <a:schemeClr val="tx1"/>
                </a:solidFill>
                <a:latin typeface="宋体" panose="02010600030101010101" pitchFamily="2" charset="-122"/>
                <a:ea typeface="宋体" panose="02010600030101010101" pitchFamily="2" charset="-122"/>
                <a:sym typeface="+mn-ea"/>
              </a:rPr>
              <a:t>SU</a:t>
            </a:r>
            <a:r>
              <a:rPr lang="zh-CN" altLang="en-US" sz="1800" strike="noStrike" noProof="1">
                <a:solidFill>
                  <a:schemeClr val="tx1"/>
                </a:solidFill>
                <a:latin typeface="宋体" panose="02010600030101010101" pitchFamily="2" charset="-122"/>
                <a:ea typeface="宋体" panose="02010600030101010101" pitchFamily="2" charset="-122"/>
                <a:sym typeface="+mn-ea"/>
              </a:rPr>
              <a:t>生物公司进行合作。</a:t>
            </a:r>
          </a:p>
        </p:txBody>
      </p:sp>
      <p:sp>
        <p:nvSpPr>
          <p:cNvPr id="434186" name="原创设计师QQ598969553             _3"/>
          <p:cNvSpPr/>
          <p:nvPr/>
        </p:nvSpPr>
        <p:spPr>
          <a:xfrm>
            <a:off x="523875" y="811530"/>
            <a:ext cx="372173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2014.11 </a:t>
            </a:r>
            <a:r>
              <a:rPr lang="zh-CN" altLang="en-US" sz="2000" b="1" dirty="0">
                <a:solidFill>
                  <a:schemeClr val="tx1"/>
                </a:solidFill>
                <a:latin typeface="宋体" panose="02010600030101010101" pitchFamily="2" charset="-122"/>
                <a:ea typeface="宋体" panose="02010600030101010101" pitchFamily="2" charset="-122"/>
              </a:rPr>
              <a:t>深化对外科研合作</a:t>
            </a:r>
          </a:p>
        </p:txBody>
      </p:sp>
      <p:pic>
        <p:nvPicPr>
          <p:cNvPr id="434187" name="图片 1" descr="9、2014年11月，与美国NCI联合在美成立“中医药治疗肿瘤”科研办公室。-2014年11月，振东与中国中医科学院、美国国立癌症研究中心联合在美国成立了致力于“中医药治疗肿瘤”的科研办公室"/>
          <p:cNvPicPr>
            <a:picLocks noChangeAspect="1"/>
          </p:cNvPicPr>
          <p:nvPr/>
        </p:nvPicPr>
        <p:blipFill>
          <a:blip r:embed="rId3" cstate="print"/>
          <a:srcRect t="-775"/>
          <a:stretch>
            <a:fillRect/>
          </a:stretch>
        </p:blipFill>
        <p:spPr>
          <a:xfrm>
            <a:off x="640715" y="1611630"/>
            <a:ext cx="3747770" cy="2470150"/>
          </a:xfrm>
          <a:prstGeom prst="rect">
            <a:avLst/>
          </a:prstGeom>
          <a:noFill/>
          <a:ln w="9525">
            <a:noFill/>
          </a:ln>
        </p:spPr>
      </p:pic>
      <p:grpSp>
        <p:nvGrpSpPr>
          <p:cNvPr id="2" name="组合 1"/>
          <p:cNvGrpSpPr/>
          <p:nvPr/>
        </p:nvGrpSpPr>
        <p:grpSpPr>
          <a:xfrm>
            <a:off x="-7620" y="665480"/>
            <a:ext cx="448945" cy="642620"/>
            <a:chOff x="-272" y="1048"/>
            <a:chExt cx="707" cy="1012"/>
          </a:xfrm>
        </p:grpSpPr>
        <p:sp>
          <p:nvSpPr>
            <p:cNvPr id="432131"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32132"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4" name="文本框 3"/>
          <p:cNvSpPr txBox="1"/>
          <p:nvPr/>
        </p:nvSpPr>
        <p:spPr>
          <a:xfrm>
            <a:off x="1355090" y="4182745"/>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中医药治疗肿瘤办公室成立</a:t>
            </a:r>
          </a:p>
        </p:txBody>
      </p:sp>
    </p:spTree>
  </p:cSld>
  <p:clrMapOvr>
    <a:masterClrMapping/>
  </p:clrMapOvr>
  <p:transition spd="slow">
    <p:push/>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149210" y="1525902"/>
            <a:ext cx="8644272"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28035" name="原创设计师QQ598969553             _1"/>
          <p:cNvSpPr/>
          <p:nvPr/>
        </p:nvSpPr>
        <p:spPr>
          <a:xfrm>
            <a:off x="0" y="666750"/>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28036" name="原创设计师QQ598969553             _2"/>
          <p:cNvSpPr/>
          <p:nvPr/>
        </p:nvSpPr>
        <p:spPr>
          <a:xfrm>
            <a:off x="233362" y="773112"/>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28037"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2014 </a:t>
            </a:r>
            <a:r>
              <a:rPr lang="zh-CN" altLang="en-US" sz="2000" b="1" dirty="0">
                <a:solidFill>
                  <a:schemeClr val="tx1"/>
                </a:solidFill>
                <a:latin typeface="宋体" panose="02010600030101010101" pitchFamily="2" charset="-122"/>
                <a:ea typeface="宋体" panose="02010600030101010101" pitchFamily="2" charset="-122"/>
              </a:rPr>
              <a:t>提质年</a:t>
            </a:r>
          </a:p>
        </p:txBody>
      </p:sp>
      <p:sp>
        <p:nvSpPr>
          <p:cNvPr id="428038" name="原创设计师QQ598969553             _12"/>
          <p:cNvSpPr/>
          <p:nvPr/>
        </p:nvSpPr>
        <p:spPr>
          <a:xfrm>
            <a:off x="1407160" y="1809115"/>
            <a:ext cx="6129020" cy="1846580"/>
          </a:xfrm>
          <a:prstGeom prst="rect">
            <a:avLst/>
          </a:prstGeom>
          <a:noFill/>
          <a:ln w="9525">
            <a:noFill/>
          </a:ln>
        </p:spPr>
        <p:txBody>
          <a:bodyPr wrap="square" lIns="0" tIns="0" rIns="0" bIns="0" anchor="t">
            <a:spAutoFit/>
          </a:bodyPr>
          <a:lstStyle/>
          <a:p>
            <a:pPr algn="just">
              <a:lnSpc>
                <a:spcPct val="150000"/>
              </a:lnSpc>
            </a:pPr>
            <a:r>
              <a:rPr lang="en-US" altLang="zh-CN" sz="14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推行“素质革命”，提升员工素质；完成了两个新厂建设、搬迁、设备更新、新版认证、软件升级等投资建设，基础设施和保障能力得到全面升级。总结出了</a:t>
            </a:r>
            <a:r>
              <a:rPr lang="zh-CN" altLang="en-US" sz="2000" b="1" dirty="0">
                <a:solidFill>
                  <a:srgbClr val="FF0000"/>
                </a:solidFill>
                <a:latin typeface="宋体" panose="02010600030101010101" pitchFamily="2" charset="-122"/>
                <a:ea typeface="宋体" panose="02010600030101010101" pitchFamily="2" charset="-122"/>
              </a:rPr>
              <a:t>“功力模式”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38276"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54025" y="1203325"/>
            <a:ext cx="3919855" cy="25685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为了更好的接触市场、吸引人才，</a:t>
            </a:r>
            <a:r>
              <a:rPr lang="zh-CN" altLang="en-US" sz="1800" strike="noStrike" noProof="1">
                <a:solidFill>
                  <a:schemeClr val="tx1"/>
                </a:solidFill>
                <a:latin typeface="宋体" panose="02010600030101010101" pitchFamily="2" charset="-122"/>
                <a:ea typeface="宋体" panose="02010600030101010101" pitchFamily="2" charset="-122"/>
                <a:sym typeface="+mn-ea"/>
              </a:rPr>
              <a:t>振东集团在北京中关村建成振东科技大厦，并将</a:t>
            </a:r>
            <a:r>
              <a:rPr lang="zh-CN" altLang="en-US" sz="1800" b="1" strike="noStrike" noProof="1">
                <a:solidFill>
                  <a:schemeClr val="tx1"/>
                </a:solidFill>
                <a:latin typeface="宋体" panose="02010600030101010101" pitchFamily="2" charset="-122"/>
                <a:ea typeface="宋体" panose="02010600030101010101" pitchFamily="2" charset="-122"/>
                <a:sym typeface="+mn-ea"/>
              </a:rPr>
              <a:t>经营总部和药物研究院</a:t>
            </a:r>
            <a:r>
              <a:rPr lang="zh-CN" altLang="en-US" sz="1800" strike="noStrike" noProof="1">
                <a:solidFill>
                  <a:schemeClr val="tx1"/>
                </a:solidFill>
                <a:latin typeface="宋体" panose="02010600030101010101" pitchFamily="2" charset="-122"/>
                <a:ea typeface="宋体" panose="02010600030101010101" pitchFamily="2" charset="-122"/>
                <a:sym typeface="+mn-ea"/>
              </a:rPr>
              <a:t>搬迁入驻。</a:t>
            </a:r>
          </a:p>
        </p:txBody>
      </p:sp>
      <p:sp>
        <p:nvSpPr>
          <p:cNvPr id="438282" name="原创设计师QQ598969553             _3"/>
          <p:cNvSpPr/>
          <p:nvPr/>
        </p:nvSpPr>
        <p:spPr>
          <a:xfrm>
            <a:off x="695960" y="811530"/>
            <a:ext cx="298640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2015.1 </a:t>
            </a:r>
            <a:r>
              <a:rPr lang="zh-CN" altLang="en-US" sz="2000" b="1" dirty="0">
                <a:solidFill>
                  <a:schemeClr val="tx1"/>
                </a:solidFill>
                <a:latin typeface="宋体" panose="02010600030101010101" pitchFamily="2" charset="-122"/>
                <a:ea typeface="宋体" panose="02010600030101010101" pitchFamily="2" charset="-122"/>
              </a:rPr>
              <a:t>经营总部搬迁北京</a:t>
            </a:r>
          </a:p>
        </p:txBody>
      </p:sp>
      <p:pic>
        <p:nvPicPr>
          <p:cNvPr id="438283" name="图片 4" descr="2015.1.振东制药股份营销总部及光明药物研究院顺迁北京振东科技大厦"/>
          <p:cNvPicPr>
            <a:picLocks noChangeAspect="1"/>
          </p:cNvPicPr>
          <p:nvPr/>
        </p:nvPicPr>
        <p:blipFill>
          <a:blip r:embed="rId3" cstate="print"/>
          <a:stretch>
            <a:fillRect/>
          </a:stretch>
        </p:blipFill>
        <p:spPr>
          <a:xfrm>
            <a:off x="4670743" y="1433830"/>
            <a:ext cx="3946525" cy="2530475"/>
          </a:xfrm>
          <a:prstGeom prst="rect">
            <a:avLst/>
          </a:prstGeom>
          <a:noFill/>
          <a:ln w="9525">
            <a:noFill/>
          </a:ln>
        </p:spPr>
      </p:pic>
      <p:sp>
        <p:nvSpPr>
          <p:cNvPr id="4" name="文本框 3"/>
          <p:cNvSpPr txBox="1"/>
          <p:nvPr/>
        </p:nvSpPr>
        <p:spPr>
          <a:xfrm>
            <a:off x="6180455" y="4021455"/>
            <a:ext cx="133794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北京振东大厦</a:t>
            </a:r>
          </a:p>
        </p:txBody>
      </p:sp>
    </p:spTree>
  </p:cSld>
  <p:clrMapOvr>
    <a:masterClrMapping/>
  </p:clrMapOvr>
  <p:transition spd="slow">
    <p:push/>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23"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40324"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40330" name="原创设计师QQ598969553             _3"/>
          <p:cNvSpPr/>
          <p:nvPr/>
        </p:nvSpPr>
        <p:spPr>
          <a:xfrm>
            <a:off x="616585" y="810895"/>
            <a:ext cx="40062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2015.9 </a:t>
            </a:r>
            <a:r>
              <a:rPr lang="zh-CN" altLang="en-US" sz="2000" b="1" dirty="0">
                <a:solidFill>
                  <a:schemeClr val="tx1"/>
                </a:solidFill>
                <a:latin typeface="宋体" panose="02010600030101010101" pitchFamily="2" charset="-122"/>
                <a:ea typeface="宋体" panose="02010600030101010101" pitchFamily="2" charset="-122"/>
              </a:rPr>
              <a:t>获批博士后科研工作站</a:t>
            </a:r>
          </a:p>
        </p:txBody>
      </p:sp>
      <p:pic>
        <p:nvPicPr>
          <p:cNvPr id="2" name="图片 1"/>
          <p:cNvPicPr>
            <a:picLocks noChangeAspect="1"/>
          </p:cNvPicPr>
          <p:nvPr/>
        </p:nvPicPr>
        <p:blipFill>
          <a:blip r:embed="rId3"/>
          <a:stretch>
            <a:fillRect/>
          </a:stretch>
        </p:blipFill>
        <p:spPr>
          <a:xfrm>
            <a:off x="955675" y="1665605"/>
            <a:ext cx="3327400" cy="2395855"/>
          </a:xfrm>
          <a:prstGeom prst="rect">
            <a:avLst/>
          </a:prstGeom>
        </p:spPr>
      </p:pic>
      <p:sp>
        <p:nvSpPr>
          <p:cNvPr id="3" name="文本框 2"/>
          <p:cNvSpPr txBox="1"/>
          <p:nvPr/>
        </p:nvSpPr>
        <p:spPr>
          <a:xfrm>
            <a:off x="4902200" y="2194560"/>
            <a:ext cx="3521075" cy="1337945"/>
          </a:xfrm>
          <a:prstGeom prst="rect">
            <a:avLst/>
          </a:prstGeom>
          <a:noFill/>
        </p:spPr>
        <p:txBody>
          <a:bodyPr wrap="square" rtlCol="0" anchor="t">
            <a:spAutoFit/>
          </a:bodyPr>
          <a:lstStyle/>
          <a:p>
            <a:pPr>
              <a:lnSpc>
                <a:spcPct val="150000"/>
              </a:lnSpc>
            </a:pPr>
            <a:r>
              <a:rPr lang="zh-CN" altLang="en-US" sz="1800">
                <a:solidFill>
                  <a:schemeClr val="tx1"/>
                </a:solidFill>
              </a:rPr>
              <a:t>博士后科研工作站的建立，为企业与高技术人才搭起了产、学、研深度合作的桥梁。</a:t>
            </a:r>
          </a:p>
        </p:txBody>
      </p:sp>
      <p:sp>
        <p:nvSpPr>
          <p:cNvPr id="4" name="文本框 3"/>
          <p:cNvSpPr txBox="1"/>
          <p:nvPr/>
        </p:nvSpPr>
        <p:spPr>
          <a:xfrm>
            <a:off x="1398905" y="4182745"/>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振东博士后科研工作站获批</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5025390" y="2288540"/>
            <a:ext cx="3451225" cy="1337945"/>
          </a:xfrm>
          <a:prstGeom prst="rect">
            <a:avLst/>
          </a:prstGeom>
          <a:noFill/>
          <a:ln w="9525">
            <a:noFill/>
          </a:ln>
        </p:spPr>
        <p:txBody>
          <a:bodyPr wrap="square">
            <a:spAutoFit/>
          </a:bodyPr>
          <a:lstStyle/>
          <a:p>
            <a:pPr>
              <a:lnSpc>
                <a:spcPct val="150000"/>
              </a:lnSpc>
            </a:pPr>
            <a:r>
              <a:rPr lang="en-US" altLang="zh-CN" sz="1800">
                <a:solidFill>
                  <a:schemeClr val="tx1"/>
                </a:solidFill>
                <a:ea typeface="宋体" panose="02010600030101010101" pitchFamily="2" charset="-122"/>
              </a:rPr>
              <a:t>    </a:t>
            </a:r>
            <a:r>
              <a:rPr lang="zh-CN" altLang="en-US" sz="1800">
                <a:solidFill>
                  <a:schemeClr val="tx1"/>
                </a:solidFill>
                <a:ea typeface="宋体" panose="02010600030101010101" pitchFamily="2" charset="-122"/>
              </a:rPr>
              <a:t>李安平董事长</a:t>
            </a:r>
            <a:r>
              <a:rPr lang="zh-CN" sz="1800">
                <a:solidFill>
                  <a:schemeClr val="tx1"/>
                </a:solidFill>
                <a:ea typeface="宋体" panose="02010600030101010101" pitchFamily="2" charset="-122"/>
              </a:rPr>
              <a:t>出资</a:t>
            </a:r>
            <a:r>
              <a:rPr lang="en-US" altLang="zh-CN" sz="1800" b="1">
                <a:solidFill>
                  <a:schemeClr val="tx1"/>
                </a:solidFill>
                <a:ea typeface="宋体" panose="02010600030101010101" pitchFamily="2" charset="-122"/>
              </a:rPr>
              <a:t>7.2</a:t>
            </a:r>
            <a:r>
              <a:rPr lang="zh-CN" altLang="en-US" sz="1800" b="1">
                <a:solidFill>
                  <a:schemeClr val="tx1"/>
                </a:solidFill>
                <a:ea typeface="宋体" panose="02010600030101010101" pitchFamily="2" charset="-122"/>
              </a:rPr>
              <a:t>万</a:t>
            </a:r>
            <a:r>
              <a:rPr lang="zh-CN" altLang="en-US" sz="1800">
                <a:solidFill>
                  <a:schemeClr val="tx1"/>
                </a:solidFill>
                <a:ea typeface="宋体" panose="02010600030101010101" pitchFamily="2" charset="-122"/>
              </a:rPr>
              <a:t>元，为家乡东和村修建了第一条通往县城的公路。</a:t>
            </a:r>
          </a:p>
        </p:txBody>
      </p:sp>
      <p:sp>
        <p:nvSpPr>
          <p:cNvPr id="192523" name="原创设计师QQ598969553             _3"/>
          <p:cNvSpPr/>
          <p:nvPr/>
        </p:nvSpPr>
        <p:spPr>
          <a:xfrm>
            <a:off x="621665" y="93662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1994.5 </a:t>
            </a:r>
            <a:r>
              <a:rPr lang="zh-CN" altLang="en-US" sz="2000" b="1" dirty="0">
                <a:solidFill>
                  <a:schemeClr val="tx1"/>
                </a:solidFill>
                <a:latin typeface="宋体" panose="02010600030101010101" pitchFamily="2" charset="-122"/>
                <a:ea typeface="宋体" panose="02010600030101010101" pitchFamily="2" charset="-122"/>
              </a:rPr>
              <a:t>修建第一条公路</a:t>
            </a:r>
          </a:p>
        </p:txBody>
      </p:sp>
      <p:pic>
        <p:nvPicPr>
          <p:cNvPr id="91146" name="Picture 11" descr="E:\崔小鹏资料\照片\0-公司公益图片整合\公益事业\200894102659908.jpg"/>
          <p:cNvPicPr>
            <a:picLocks noChangeAspect="1"/>
          </p:cNvPicPr>
          <p:nvPr/>
        </p:nvPicPr>
        <p:blipFill>
          <a:blip r:embed="rId2" cstate="print"/>
          <a:stretch>
            <a:fillRect/>
          </a:stretch>
        </p:blipFill>
        <p:spPr>
          <a:xfrm>
            <a:off x="773430" y="1783080"/>
            <a:ext cx="3716020" cy="2349500"/>
          </a:xfrm>
          <a:prstGeom prst="rect">
            <a:avLst/>
          </a:prstGeom>
          <a:noFill/>
          <a:ln w="9525">
            <a:noFill/>
          </a:ln>
        </p:spPr>
      </p:pic>
      <p:sp>
        <p:nvSpPr>
          <p:cNvPr id="3" name="文本框 2"/>
          <p:cNvSpPr txBox="1"/>
          <p:nvPr/>
        </p:nvSpPr>
        <p:spPr>
          <a:xfrm>
            <a:off x="1995805" y="4198620"/>
            <a:ext cx="153733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公路施工现场</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1"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42372"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5014595" y="1597660"/>
            <a:ext cx="3785870" cy="18141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平顺50万亩中药材种植加工仓储基地正式竣工，引领国家标准。</a:t>
            </a:r>
            <a:endParaRPr lang="zh-CN" altLang="en-US" sz="1800" strike="noStrike" noProof="1">
              <a:solidFill>
                <a:schemeClr val="tx1"/>
              </a:solidFill>
              <a:latin typeface="宋体" panose="02010600030101010101" pitchFamily="2" charset="-122"/>
              <a:ea typeface="宋体" panose="02010600030101010101" pitchFamily="2" charset="-122"/>
              <a:sym typeface="+mn-ea"/>
            </a:endParaRPr>
          </a:p>
        </p:txBody>
      </p:sp>
      <p:sp>
        <p:nvSpPr>
          <p:cNvPr id="442378" name="原创设计师QQ598969553             _3"/>
          <p:cNvSpPr/>
          <p:nvPr/>
        </p:nvSpPr>
        <p:spPr>
          <a:xfrm>
            <a:off x="643255" y="810895"/>
            <a:ext cx="404368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2015.9 </a:t>
            </a:r>
            <a:r>
              <a:rPr lang="zh-CN" altLang="en-US" sz="2000" b="1" dirty="0">
                <a:solidFill>
                  <a:schemeClr val="tx1"/>
                </a:solidFill>
                <a:latin typeface="宋体" panose="02010600030101010101" pitchFamily="2" charset="-122"/>
                <a:ea typeface="宋体" panose="02010600030101010101" pitchFamily="2" charset="-122"/>
              </a:rPr>
              <a:t>中药材初加工基地</a:t>
            </a:r>
          </a:p>
        </p:txBody>
      </p:sp>
      <p:pic>
        <p:nvPicPr>
          <p:cNvPr id="442379" name="Picture 27" descr="E:\崔小鹏资料\0-常用文件\厂区图\0-对外宣传内容-选\9山西振东道地药材开发有限公司\7-中药材\2017.1.10平顺仓库\IMG_8983.JPG"/>
          <p:cNvPicPr>
            <a:picLocks noChangeAspect="1"/>
          </p:cNvPicPr>
          <p:nvPr/>
        </p:nvPicPr>
        <p:blipFill>
          <a:blip r:embed="rId3" cstate="print"/>
          <a:stretch>
            <a:fillRect/>
          </a:stretch>
        </p:blipFill>
        <p:spPr>
          <a:xfrm>
            <a:off x="846773" y="1467168"/>
            <a:ext cx="3840162" cy="2559050"/>
          </a:xfrm>
          <a:prstGeom prst="rect">
            <a:avLst/>
          </a:prstGeom>
          <a:noFill/>
          <a:ln w="9525">
            <a:noFill/>
          </a:ln>
        </p:spPr>
      </p:pic>
      <p:sp>
        <p:nvSpPr>
          <p:cNvPr id="3" name="文本框 2"/>
          <p:cNvSpPr txBox="1"/>
          <p:nvPr/>
        </p:nvSpPr>
        <p:spPr>
          <a:xfrm>
            <a:off x="1530985" y="4144645"/>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振东平顺仓储基地正式竣工</a:t>
            </a:r>
          </a:p>
        </p:txBody>
      </p:sp>
    </p:spTree>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1" name="原创设计师QQ598969553             _1"/>
          <p:cNvSpPr/>
          <p:nvPr/>
        </p:nvSpPr>
        <p:spPr>
          <a:xfrm>
            <a:off x="174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4372" name="原创设计师QQ598969553             _2"/>
          <p:cNvSpPr/>
          <p:nvPr/>
        </p:nvSpPr>
        <p:spPr>
          <a:xfrm>
            <a:off x="2508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339725" y="1838325"/>
            <a:ext cx="4354830" cy="20656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以</a:t>
            </a:r>
            <a:r>
              <a:rPr lang="en-US"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26.5</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亿价格收购北京康远制药，是中国医药界</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最大最成功的并购案</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，也是振东</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从处方药向</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OTC</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领域</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的战略转型。企业发展由经营转向服务，以朗迪钙为龙头将公司普药带向</a:t>
            </a:r>
            <a:r>
              <a:rPr lang="en-US"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OTC</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市场。</a:t>
            </a:r>
            <a:endPar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606425" y="709930"/>
            <a:ext cx="6144260" cy="553085"/>
          </a:xfrm>
          <a:prstGeom prst="rect">
            <a:avLst/>
          </a:prstGeom>
          <a:noFill/>
        </p:spPr>
        <p:txBody>
          <a:bodyPr wrap="square" rtlCol="0">
            <a:spAutoFit/>
          </a:bodyPr>
          <a:lstStyle/>
          <a:p>
            <a:pPr>
              <a:lnSpc>
                <a:spcPct val="150000"/>
              </a:lnSpc>
            </a:pPr>
            <a:r>
              <a:rPr lang="en-US" altLang="zh-CN" sz="2000" b="1">
                <a:solidFill>
                  <a:schemeClr val="tx1"/>
                </a:solidFill>
                <a:latin typeface="+mn-ea"/>
                <a:ea typeface="+mn-ea"/>
              </a:rPr>
              <a:t>2015.11 </a:t>
            </a:r>
            <a:r>
              <a:rPr lang="zh-CN" altLang="en-US" sz="2000" b="1">
                <a:solidFill>
                  <a:schemeClr val="tx1"/>
                </a:solidFill>
                <a:latin typeface="+mn-ea"/>
                <a:ea typeface="+mn-ea"/>
              </a:rPr>
              <a:t>收购北京康远制药</a:t>
            </a:r>
          </a:p>
        </p:txBody>
      </p:sp>
      <p:pic>
        <p:nvPicPr>
          <p:cNvPr id="444427" name="图片 11" descr="2015.11.收购北京康远制药有限公司"/>
          <p:cNvPicPr>
            <a:picLocks noChangeAspect="1"/>
          </p:cNvPicPr>
          <p:nvPr/>
        </p:nvPicPr>
        <p:blipFill>
          <a:blip r:embed="rId3" cstate="print"/>
          <a:stretch>
            <a:fillRect/>
          </a:stretch>
        </p:blipFill>
        <p:spPr>
          <a:xfrm>
            <a:off x="4892675" y="1555115"/>
            <a:ext cx="3708400" cy="2487613"/>
          </a:xfrm>
          <a:prstGeom prst="rect">
            <a:avLst/>
          </a:prstGeom>
          <a:noFill/>
          <a:ln w="9525">
            <a:noFill/>
          </a:ln>
        </p:spPr>
      </p:pic>
      <p:sp>
        <p:nvSpPr>
          <p:cNvPr id="3" name="文本框 2"/>
          <p:cNvSpPr txBox="1"/>
          <p:nvPr/>
        </p:nvSpPr>
        <p:spPr>
          <a:xfrm>
            <a:off x="6049010" y="4043045"/>
            <a:ext cx="164338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振东康远制药实景</a:t>
            </a:r>
          </a:p>
        </p:txBody>
      </p:sp>
    </p:spTree>
  </p:cSld>
  <p:clrMapOvr>
    <a:masterClrMapping/>
  </p:clrMapOvr>
  <p:transition spd="slow">
    <p:push/>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36227" name="原创设计师QQ598969553             _1"/>
          <p:cNvSpPr/>
          <p:nvPr/>
        </p:nvSpPr>
        <p:spPr>
          <a:xfrm>
            <a:off x="-11906" y="666750"/>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36228" name="原创设计师QQ598969553             _2"/>
          <p:cNvSpPr/>
          <p:nvPr/>
        </p:nvSpPr>
        <p:spPr>
          <a:xfrm>
            <a:off x="221456" y="773112"/>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1351915" y="1203325"/>
            <a:ext cx="6441440" cy="2567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全员参与</a:t>
            </a:r>
            <a:r>
              <a:rPr lang="en-US" altLang="zh-CN"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三人管研小组</a:t>
            </a:r>
            <a:r>
              <a:rPr lang="en-US" altLang="zh-CN"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互通有无、查缺补漏，在降本增效上下大功夫，总结出</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管研模式</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436230"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2015 </a:t>
            </a:r>
            <a:r>
              <a:rPr lang="zh-CN" altLang="en-US" sz="2000" b="1" dirty="0">
                <a:solidFill>
                  <a:schemeClr val="tx1"/>
                </a:solidFill>
                <a:latin typeface="宋体" panose="02010600030101010101" pitchFamily="2" charset="-122"/>
                <a:ea typeface="宋体" panose="02010600030101010101" pitchFamily="2" charset="-122"/>
              </a:rPr>
              <a:t>增效年</a:t>
            </a:r>
          </a:p>
        </p:txBody>
      </p:sp>
    </p:spTree>
  </p:cSld>
  <p:clrMapOvr>
    <a:masterClrMapping/>
  </p:clrMapOvr>
  <p:transition spd="slow">
    <p:push/>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65480"/>
            <a:ext cx="448945" cy="642620"/>
            <a:chOff x="8" y="1048"/>
            <a:chExt cx="707" cy="1012"/>
          </a:xfrm>
        </p:grpSpPr>
        <p:sp>
          <p:nvSpPr>
            <p:cNvPr id="448515" name="原创设计师QQ598969553             _1"/>
            <p:cNvSpPr/>
            <p:nvPr/>
          </p:nvSpPr>
          <p:spPr>
            <a:xfrm>
              <a:off x="8"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48516" name="原创设计师QQ598969553             _2"/>
            <p:cNvSpPr/>
            <p:nvPr/>
          </p:nvSpPr>
          <p:spPr>
            <a:xfrm>
              <a:off x="37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725035" y="1506220"/>
            <a:ext cx="3890645" cy="186690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国家首批启动</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100</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个</a:t>
            </a:r>
            <a:r>
              <a:rPr lang="zh-CN" altLang="en-US" sz="1800">
                <a:solidFill>
                  <a:schemeClr val="tx1"/>
                </a:solidFill>
                <a:latin typeface="宋体" panose="02010600030101010101" pitchFamily="2" charset="-122"/>
                <a:ea typeface="宋体" panose="02010600030101010101" pitchFamily="2" charset="-122"/>
                <a:sym typeface="宋体" panose="02010600030101010101" pitchFamily="2" charset="-122"/>
              </a:rPr>
              <a:t>中药材大品种标准化建设项目，</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振东制药承担了其中</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10</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个</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，也是唯一一家由企业承担该项目的单位。</a:t>
            </a:r>
            <a:endParaRPr lang="zh-CN" altLang="en-US" sz="1800" strike="noStrike" noProof="1">
              <a:solidFill>
                <a:schemeClr val="tx1"/>
              </a:solidFill>
              <a:latin typeface="宋体" panose="02010600030101010101" pitchFamily="2" charset="-122"/>
              <a:ea typeface="宋体" panose="02010600030101010101" pitchFamily="2" charset="-122"/>
              <a:sym typeface="+mn-ea"/>
            </a:endParaRPr>
          </a:p>
        </p:txBody>
      </p:sp>
      <p:sp>
        <p:nvSpPr>
          <p:cNvPr id="448522" name="原创设计师QQ598969553             _3"/>
          <p:cNvSpPr/>
          <p:nvPr/>
        </p:nvSpPr>
        <p:spPr>
          <a:xfrm>
            <a:off x="643255" y="810895"/>
            <a:ext cx="47555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2016.1 </a:t>
            </a:r>
            <a:r>
              <a:rPr lang="zh-CN" altLang="en-US" sz="2000" b="1">
                <a:solidFill>
                  <a:schemeClr val="tx1"/>
                </a:solidFill>
                <a:latin typeface="宋体" panose="02010600030101010101" pitchFamily="2" charset="-122"/>
                <a:ea typeface="宋体" panose="02010600030101010101" pitchFamily="2" charset="-122"/>
                <a:sym typeface="宋体" panose="02010600030101010101" pitchFamily="2" charset="-122"/>
              </a:rPr>
              <a:t>中药材大品种标准化建设项目</a:t>
            </a:r>
            <a:endParaRPr lang="zh-CN" altLang="en-US" sz="2000" b="1" dirty="0">
              <a:solidFill>
                <a:schemeClr val="tx1"/>
              </a:solidFill>
              <a:latin typeface="宋体" panose="02010600030101010101" pitchFamily="2" charset="-122"/>
              <a:ea typeface="宋体" panose="02010600030101010101" pitchFamily="2" charset="-122"/>
            </a:endParaRPr>
          </a:p>
        </p:txBody>
      </p:sp>
      <p:pic>
        <p:nvPicPr>
          <p:cNvPr id="448523" name="图片 16" descr="2016年1月，振东制药承担十个中药材大品种标准化建设的国家项目"/>
          <p:cNvPicPr>
            <a:picLocks noChangeAspect="1"/>
          </p:cNvPicPr>
          <p:nvPr/>
        </p:nvPicPr>
        <p:blipFill>
          <a:blip r:embed="rId3" cstate="print"/>
          <a:stretch>
            <a:fillRect/>
          </a:stretch>
        </p:blipFill>
        <p:spPr>
          <a:xfrm>
            <a:off x="732790" y="1610995"/>
            <a:ext cx="3744913" cy="2438400"/>
          </a:xfrm>
          <a:prstGeom prst="rect">
            <a:avLst/>
          </a:prstGeom>
          <a:noFill/>
          <a:ln w="9525">
            <a:noFill/>
          </a:ln>
        </p:spPr>
      </p:pic>
      <p:sp>
        <p:nvSpPr>
          <p:cNvPr id="3" name="文本框 2"/>
          <p:cNvSpPr txBox="1"/>
          <p:nvPr/>
        </p:nvSpPr>
        <p:spPr>
          <a:xfrm>
            <a:off x="1255395" y="4125595"/>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中药材标准化建设项目研讨会</a:t>
            </a:r>
          </a:p>
        </p:txBody>
      </p:sp>
    </p:spTree>
  </p:cSld>
  <p:clrMapOvr>
    <a:masterClrMapping/>
  </p:clrMapOvr>
  <p:transition spd="slow">
    <p:push/>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2611"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52612"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833620" y="2126615"/>
            <a:ext cx="3630930" cy="14890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中药饮片科技开发公司的成立，标志着振东制药</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实现了从中药材种植、初加工、深加工的全产业链发展。</a:t>
            </a:r>
            <a:endParaRPr lang="zh-CN" altLang="en-US" sz="1800" b="1" strike="noStrike" noProof="1">
              <a:solidFill>
                <a:schemeClr val="tx1"/>
              </a:solidFill>
              <a:latin typeface="宋体" panose="02010600030101010101" pitchFamily="2" charset="-122"/>
              <a:ea typeface="宋体" panose="02010600030101010101" pitchFamily="2" charset="-122"/>
              <a:sym typeface="+mn-ea"/>
            </a:endParaRPr>
          </a:p>
        </p:txBody>
      </p:sp>
      <p:sp>
        <p:nvSpPr>
          <p:cNvPr id="452614" name="原创设计师QQ598969553             _3"/>
          <p:cNvSpPr/>
          <p:nvPr/>
        </p:nvSpPr>
        <p:spPr>
          <a:xfrm>
            <a:off x="655955" y="810895"/>
            <a:ext cx="305308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2016.9 </a:t>
            </a:r>
            <a:r>
              <a:rPr lang="zh-CN" altLang="en-US" sz="2000" b="1" dirty="0">
                <a:solidFill>
                  <a:schemeClr val="tx1"/>
                </a:solidFill>
                <a:latin typeface="宋体" panose="02010600030101010101" pitchFamily="2" charset="-122"/>
                <a:ea typeface="宋体" panose="02010600030101010101" pitchFamily="2" charset="-122"/>
              </a:rPr>
              <a:t>中药饮片公司</a:t>
            </a:r>
          </a:p>
        </p:txBody>
      </p:sp>
      <p:pic>
        <p:nvPicPr>
          <p:cNvPr id="452615" name="图片 4" descr="振东饮片科技-外观1"/>
          <p:cNvPicPr>
            <a:picLocks noChangeAspect="1"/>
          </p:cNvPicPr>
          <p:nvPr/>
        </p:nvPicPr>
        <p:blipFill>
          <a:blip r:embed="rId3" cstate="print"/>
          <a:stretch>
            <a:fillRect/>
          </a:stretch>
        </p:blipFill>
        <p:spPr>
          <a:xfrm>
            <a:off x="655955" y="1549400"/>
            <a:ext cx="3729355" cy="2490470"/>
          </a:xfrm>
          <a:prstGeom prst="rect">
            <a:avLst/>
          </a:prstGeom>
          <a:noFill/>
          <a:ln w="9525">
            <a:noFill/>
          </a:ln>
        </p:spPr>
      </p:pic>
      <p:sp>
        <p:nvSpPr>
          <p:cNvPr id="3" name="文本框 2"/>
          <p:cNvSpPr txBox="1"/>
          <p:nvPr/>
        </p:nvSpPr>
        <p:spPr>
          <a:xfrm>
            <a:off x="1473835" y="4135120"/>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振东中药饮片公司实景</a:t>
            </a:r>
          </a:p>
        </p:txBody>
      </p:sp>
    </p:spTree>
  </p:cSld>
  <p:clrMapOvr>
    <a:masterClrMapping/>
  </p:clrMapOvr>
  <p:transition spd="slow">
    <p:push/>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9"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54660"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54666" name="原创设计师QQ598969553             _3"/>
          <p:cNvSpPr/>
          <p:nvPr/>
        </p:nvSpPr>
        <p:spPr>
          <a:xfrm>
            <a:off x="4933950" y="2376170"/>
            <a:ext cx="3715385" cy="830580"/>
          </a:xfrm>
          <a:prstGeom prst="rect">
            <a:avLst/>
          </a:prstGeom>
          <a:noFill/>
          <a:ln w="9525">
            <a:noFill/>
          </a:ln>
        </p:spPr>
        <p:txBody>
          <a:bodyPr wrap="square" lIns="0" tIns="0" rIns="0" bIns="0" anchor="t">
            <a:spAutoFit/>
          </a:bodyPr>
          <a:lstStyle/>
          <a:p>
            <a:pPr algn="just">
              <a:lnSpc>
                <a:spcPct val="150000"/>
              </a:lnSpc>
            </a:pPr>
            <a:r>
              <a:rPr lang="zh-CN"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五和“和韵清”系列食品荣膺国际</a:t>
            </a:r>
            <a:r>
              <a:rPr lang="zh-CN"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农产品博览会金奖</a:t>
            </a:r>
            <a:r>
              <a:rPr lang="zh-CN"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pic>
        <p:nvPicPr>
          <p:cNvPr id="454667" name="图片 1" descr="五和“和韵清”系列食品荣膺国际农产品博览会金奖-1"/>
          <p:cNvPicPr>
            <a:picLocks noChangeAspect="1"/>
          </p:cNvPicPr>
          <p:nvPr/>
        </p:nvPicPr>
        <p:blipFill>
          <a:blip r:embed="rId3" cstate="print"/>
          <a:stretch>
            <a:fillRect/>
          </a:stretch>
        </p:blipFill>
        <p:spPr>
          <a:xfrm>
            <a:off x="701040" y="1577023"/>
            <a:ext cx="3802063" cy="2582862"/>
          </a:xfrm>
          <a:prstGeom prst="rect">
            <a:avLst/>
          </a:prstGeom>
          <a:noFill/>
          <a:ln w="9525">
            <a:noFill/>
          </a:ln>
        </p:spPr>
      </p:pic>
      <p:sp>
        <p:nvSpPr>
          <p:cNvPr id="2" name="原创设计师QQ598969553             _3"/>
          <p:cNvSpPr/>
          <p:nvPr/>
        </p:nvSpPr>
        <p:spPr>
          <a:xfrm>
            <a:off x="597535" y="849630"/>
            <a:ext cx="4785995" cy="461645"/>
          </a:xfrm>
          <a:prstGeom prst="rect">
            <a:avLst/>
          </a:prstGeom>
          <a:noFill/>
          <a:ln w="9525">
            <a:noFill/>
          </a:ln>
        </p:spPr>
        <p:txBody>
          <a:bodyPr wrap="square" lIns="0" tIns="0" rIns="0" bIns="0" anchor="t">
            <a:spAutoFit/>
          </a:bodyPr>
          <a:lstStyle/>
          <a:p>
            <a:pPr algn="just">
              <a:lnSpc>
                <a:spcPct val="150000"/>
              </a:lnSpc>
            </a:pPr>
            <a:r>
              <a:rPr lang="en-US" altLang="zh-CN" sz="2000" b="1" dirty="0">
                <a:solidFill>
                  <a:schemeClr val="tx1"/>
                </a:solidFill>
                <a:latin typeface="宋体" panose="02010600030101010101" pitchFamily="2" charset="-122"/>
                <a:ea typeface="宋体" panose="02010600030101010101" pitchFamily="2" charset="-122"/>
              </a:rPr>
              <a:t>2016 </a:t>
            </a:r>
            <a:r>
              <a:rPr lang="zh-CN"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五和“和韵清”荣膺农博会金奖</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3" name="文本框 2"/>
          <p:cNvSpPr txBox="1"/>
          <p:nvPr/>
        </p:nvSpPr>
        <p:spPr>
          <a:xfrm>
            <a:off x="1028700" y="4245610"/>
            <a:ext cx="314706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五和</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和韵清</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产品荣获农博会金奖</a:t>
            </a:r>
          </a:p>
        </p:txBody>
      </p:sp>
    </p:spTree>
  </p:cSld>
  <p:clrMapOvr>
    <a:masterClrMapping/>
  </p:clrMapOvr>
  <p:transition spd="slow">
    <p:push/>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518282"/>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46467" name="原创设计师QQ598969553             _1"/>
          <p:cNvSpPr/>
          <p:nvPr/>
        </p:nvSpPr>
        <p:spPr>
          <a:xfrm>
            <a:off x="-11906"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46468" name="原创设计师QQ598969553             _2"/>
          <p:cNvSpPr/>
          <p:nvPr/>
        </p:nvSpPr>
        <p:spPr>
          <a:xfrm>
            <a:off x="221456"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1531620" y="1308100"/>
            <a:ext cx="6082030" cy="2567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en-US" altLang="zh-CN"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集团对生产、科研、营销等工作纵向分层、横向分类、逐层梳理，总结出</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层级管理</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模式。</a:t>
            </a:r>
          </a:p>
        </p:txBody>
      </p:sp>
      <p:sp>
        <p:nvSpPr>
          <p:cNvPr id="446470"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2016 </a:t>
            </a:r>
            <a:r>
              <a:rPr lang="zh-CN" altLang="en-US" sz="2000" b="1" dirty="0">
                <a:solidFill>
                  <a:schemeClr val="tx1"/>
                </a:solidFill>
                <a:latin typeface="宋体" panose="02010600030101010101" pitchFamily="2" charset="-122"/>
                <a:ea typeface="宋体" panose="02010600030101010101" pitchFamily="2" charset="-122"/>
              </a:rPr>
              <a:t>突破年</a:t>
            </a:r>
          </a:p>
        </p:txBody>
      </p:sp>
    </p:spTree>
  </p:cSld>
  <p:clrMapOvr>
    <a:masterClrMapping/>
  </p:clrMapOvr>
  <p:transition spd="slow">
    <p:push/>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5"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58756"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19320" y="1164590"/>
            <a:ext cx="3919855" cy="2567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国家产业扶贫现场会在振东平顺基地召开，振东中药材产业精准扶贫案例成为“</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国家十大扶贫案例”</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之一</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458762" name="原创设计师QQ598969553             _3"/>
          <p:cNvSpPr/>
          <p:nvPr/>
        </p:nvSpPr>
        <p:spPr>
          <a:xfrm>
            <a:off x="643255" y="810895"/>
            <a:ext cx="355600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2017.5 </a:t>
            </a:r>
            <a:r>
              <a:rPr lang="zh-CN" altLang="en-US" sz="2000" b="1" dirty="0">
                <a:solidFill>
                  <a:schemeClr val="tx1"/>
                </a:solidFill>
                <a:latin typeface="宋体" panose="02010600030101010101" pitchFamily="2" charset="-122"/>
                <a:ea typeface="宋体" panose="02010600030101010101" pitchFamily="2" charset="-122"/>
              </a:rPr>
              <a:t>国家产业扶贫现场会</a:t>
            </a:r>
          </a:p>
        </p:txBody>
      </p:sp>
      <p:pic>
        <p:nvPicPr>
          <p:cNvPr id="458763" name="Picture 27" descr="E:\崔小鹏资料\照片\0-公司公益图片整合\1-产业扶贫照片\扶贫分红大会现场.JPG"/>
          <p:cNvPicPr>
            <a:picLocks noChangeAspect="1"/>
          </p:cNvPicPr>
          <p:nvPr/>
        </p:nvPicPr>
        <p:blipFill>
          <a:blip r:embed="rId3" cstate="print"/>
          <a:stretch>
            <a:fillRect/>
          </a:stretch>
        </p:blipFill>
        <p:spPr>
          <a:xfrm>
            <a:off x="564833" y="1482090"/>
            <a:ext cx="3960812" cy="2401888"/>
          </a:xfrm>
          <a:prstGeom prst="rect">
            <a:avLst/>
          </a:prstGeom>
          <a:noFill/>
          <a:ln w="9525">
            <a:noFill/>
          </a:ln>
        </p:spPr>
      </p:pic>
      <p:sp>
        <p:nvSpPr>
          <p:cNvPr id="3" name="文本框 2"/>
          <p:cNvSpPr txBox="1"/>
          <p:nvPr/>
        </p:nvSpPr>
        <p:spPr>
          <a:xfrm>
            <a:off x="1552575" y="4026535"/>
            <a:ext cx="198501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振东中药材扶贫现场会</a:t>
            </a:r>
          </a:p>
        </p:txBody>
      </p:sp>
    </p:spTree>
  </p:cSld>
  <p:clrMapOvr>
    <a:masterClrMapping/>
  </p:clrMapOvr>
  <p:transition spd="slow">
    <p:push/>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3" name="原创设计师QQ598969553             _1"/>
          <p:cNvSpPr/>
          <p:nvPr/>
        </p:nvSpPr>
        <p:spPr>
          <a:xfrm>
            <a:off x="-2952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0804" name="原创设计师QQ598969553             _2"/>
          <p:cNvSpPr/>
          <p:nvPr/>
        </p:nvSpPr>
        <p:spPr>
          <a:xfrm>
            <a:off x="20383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91075" y="1203325"/>
            <a:ext cx="4124325" cy="2567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“朗迪”钙制剂荣获“2017最具品牌影响力奖”，且销售额超过“钙尔奇”，荣膺中国钙制剂榜首。</a:t>
            </a:r>
          </a:p>
        </p:txBody>
      </p:sp>
      <p:sp>
        <p:nvSpPr>
          <p:cNvPr id="460810" name="原创设计师QQ598969553             _3"/>
          <p:cNvSpPr/>
          <p:nvPr/>
        </p:nvSpPr>
        <p:spPr>
          <a:xfrm>
            <a:off x="523875" y="811530"/>
            <a:ext cx="40474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2017.8 </a:t>
            </a:r>
            <a:r>
              <a:rPr lang="zh-CN" altLang="en-US" sz="2000" b="1" dirty="0">
                <a:solidFill>
                  <a:schemeClr val="tx1"/>
                </a:solidFill>
                <a:latin typeface="宋体" panose="02010600030101010101" pitchFamily="2" charset="-122"/>
                <a:ea typeface="宋体" panose="02010600030101010101" pitchFamily="2" charset="-122"/>
              </a:rPr>
              <a:t>朗迪钙市场占有率跃居首位</a:t>
            </a:r>
            <a:r>
              <a:rPr lang="en-US" altLang="zh-CN" sz="2000" b="1" dirty="0">
                <a:solidFill>
                  <a:schemeClr val="tx1"/>
                </a:solidFill>
                <a:latin typeface="宋体" panose="02010600030101010101" pitchFamily="2" charset="-122"/>
                <a:ea typeface="宋体" panose="02010600030101010101" pitchFamily="2" charset="-122"/>
              </a:rPr>
              <a:t> </a:t>
            </a:r>
            <a:endParaRPr lang="zh-CN" altLang="en-US" sz="2000" b="1" dirty="0">
              <a:solidFill>
                <a:schemeClr val="tx1"/>
              </a:solidFill>
              <a:latin typeface="宋体" panose="02010600030101010101" pitchFamily="2" charset="-122"/>
              <a:ea typeface="宋体" panose="02010600030101010101" pitchFamily="2" charset="-122"/>
            </a:endParaRPr>
          </a:p>
        </p:txBody>
      </p:sp>
      <p:pic>
        <p:nvPicPr>
          <p:cNvPr id="460811" name="图片 2" descr="2017年8月，朗迪钙制剂荣获“2017最具品牌影响力奖”"/>
          <p:cNvPicPr>
            <a:picLocks noChangeAspect="1"/>
          </p:cNvPicPr>
          <p:nvPr/>
        </p:nvPicPr>
        <p:blipFill>
          <a:blip r:embed="rId3" cstate="print"/>
          <a:stretch>
            <a:fillRect/>
          </a:stretch>
        </p:blipFill>
        <p:spPr>
          <a:xfrm>
            <a:off x="501015" y="1591310"/>
            <a:ext cx="4070350" cy="2454275"/>
          </a:xfrm>
          <a:prstGeom prst="rect">
            <a:avLst/>
          </a:prstGeom>
          <a:noFill/>
          <a:ln w="9525">
            <a:noFill/>
          </a:ln>
        </p:spPr>
      </p:pic>
      <p:sp>
        <p:nvSpPr>
          <p:cNvPr id="3" name="文本框 2"/>
          <p:cNvSpPr txBox="1"/>
          <p:nvPr/>
        </p:nvSpPr>
        <p:spPr>
          <a:xfrm>
            <a:off x="1022350" y="4140835"/>
            <a:ext cx="302704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振东朗迪钙荣登中国钙制剂榜首</a:t>
            </a:r>
          </a:p>
        </p:txBody>
      </p:sp>
    </p:spTree>
  </p:cSld>
  <p:clrMapOvr>
    <a:masterClrMapping/>
  </p:clrMapOvr>
  <p:transition spd="slow">
    <p:push/>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1" name="原创设计师QQ598969553             _1"/>
          <p:cNvSpPr/>
          <p:nvPr/>
        </p:nvSpPr>
        <p:spPr>
          <a:xfrm>
            <a:off x="-7144"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2852" name="原创设计师QQ598969553             _2"/>
          <p:cNvSpPr/>
          <p:nvPr/>
        </p:nvSpPr>
        <p:spPr>
          <a:xfrm>
            <a:off x="226218"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62858" name="原创设计师QQ598969553             _3"/>
          <p:cNvSpPr/>
          <p:nvPr/>
        </p:nvSpPr>
        <p:spPr>
          <a:xfrm>
            <a:off x="523875" y="811530"/>
            <a:ext cx="335724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2012.8 </a:t>
            </a:r>
            <a:r>
              <a:rPr lang="zh-CN" altLang="en-US" sz="2000" b="1" dirty="0">
                <a:solidFill>
                  <a:schemeClr val="tx1"/>
                </a:solidFill>
                <a:latin typeface="宋体" panose="02010600030101010101" pitchFamily="2" charset="-122"/>
                <a:ea typeface="宋体" panose="02010600030101010101" pitchFamily="2" charset="-122"/>
              </a:rPr>
              <a:t>荣登中国医药百强榜</a:t>
            </a:r>
          </a:p>
        </p:txBody>
      </p:sp>
      <p:sp>
        <p:nvSpPr>
          <p:cNvPr id="3" name="文本框 2"/>
          <p:cNvSpPr txBox="1"/>
          <p:nvPr/>
        </p:nvSpPr>
        <p:spPr>
          <a:xfrm>
            <a:off x="4978400" y="1993265"/>
            <a:ext cx="3892550" cy="1337945"/>
          </a:xfrm>
          <a:prstGeom prst="rect">
            <a:avLst/>
          </a:prstGeom>
          <a:noFill/>
        </p:spPr>
        <p:txBody>
          <a:bodyPr wrap="square" rtlCol="0" anchor="t">
            <a:spAutoFit/>
          </a:bodyPr>
          <a:lstStyle/>
          <a:p>
            <a:pPr>
              <a:lnSpc>
                <a:spcPct val="150000"/>
              </a:lnSpc>
            </a:pPr>
            <a:r>
              <a:rPr lang="zh-CN" altLang="en-US" sz="1800">
                <a:solidFill>
                  <a:schemeClr val="tx1"/>
                </a:solidFill>
              </a:rPr>
              <a:t>依托科技创新，振东制药首次进入“2011年度中国医药工业百强榜”，排名第67位。</a:t>
            </a:r>
          </a:p>
        </p:txBody>
      </p:sp>
      <p:sp>
        <p:nvSpPr>
          <p:cNvPr id="2" name="文本框 1"/>
          <p:cNvSpPr txBox="1"/>
          <p:nvPr/>
        </p:nvSpPr>
        <p:spPr>
          <a:xfrm>
            <a:off x="1120775" y="3997960"/>
            <a:ext cx="302704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振东集团进入医药工业百强榜</a:t>
            </a:r>
          </a:p>
        </p:txBody>
      </p:sp>
      <p:pic>
        <p:nvPicPr>
          <p:cNvPr id="4" name="图片 3"/>
          <p:cNvPicPr>
            <a:picLocks noChangeAspect="1"/>
          </p:cNvPicPr>
          <p:nvPr/>
        </p:nvPicPr>
        <p:blipFill>
          <a:blip r:embed="rId3"/>
          <a:stretch>
            <a:fillRect/>
          </a:stretch>
        </p:blipFill>
        <p:spPr>
          <a:xfrm>
            <a:off x="523875" y="1491615"/>
            <a:ext cx="3742690" cy="2341880"/>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975225" y="1740535"/>
            <a:ext cx="3679825" cy="2168525"/>
          </a:xfrm>
          <a:prstGeom prst="rect">
            <a:avLst/>
          </a:prstGeom>
          <a:noFill/>
          <a:ln w="9525">
            <a:noFill/>
          </a:ln>
        </p:spPr>
        <p:txBody>
          <a:bodyPr wrap="square">
            <a:spAutoFit/>
          </a:bodyPr>
          <a:lstStyle/>
          <a:p>
            <a:pPr>
              <a:lnSpc>
                <a:spcPct val="150000"/>
              </a:lnSpc>
            </a:pPr>
            <a:r>
              <a:rPr lang="zh-CN" sz="1800">
                <a:solidFill>
                  <a:schemeClr val="tx1"/>
                </a:solidFill>
                <a:ea typeface="宋体" panose="02010600030101010101" pitchFamily="2" charset="-122"/>
              </a:rPr>
              <a:t>从199</a:t>
            </a:r>
            <a:r>
              <a:rPr lang="en-US" altLang="zh-CN" sz="1800">
                <a:solidFill>
                  <a:schemeClr val="tx1"/>
                </a:solidFill>
                <a:ea typeface="宋体" panose="02010600030101010101" pitchFamily="2" charset="-122"/>
              </a:rPr>
              <a:t>4</a:t>
            </a:r>
            <a:r>
              <a:rPr lang="zh-CN" sz="1800">
                <a:solidFill>
                  <a:schemeClr val="tx1"/>
                </a:solidFill>
                <a:ea typeface="宋体" panose="02010600030101010101" pitchFamily="2" charset="-122"/>
              </a:rPr>
              <a:t>年起，每年腊月</a:t>
            </a:r>
            <a:r>
              <a:rPr lang="zh-CN" altLang="en-US" sz="1800">
                <a:solidFill>
                  <a:schemeClr val="tx1"/>
                </a:solidFill>
                <a:ea typeface="宋体" panose="02010600030101010101" pitchFamily="2" charset="-122"/>
              </a:rPr>
              <a:t>二十三</a:t>
            </a:r>
            <a:r>
              <a:rPr lang="zh-CN" sz="1800">
                <a:solidFill>
                  <a:schemeClr val="tx1"/>
                </a:solidFill>
                <a:ea typeface="宋体" panose="02010600030101010101" pitchFamily="2" charset="-122"/>
              </a:rPr>
              <a:t>，振东就会为家乡驻地60岁以上老人1100余户送上米面、保暖衣物等生活必需品，至今</a:t>
            </a:r>
            <a:r>
              <a:rPr lang="zh-CN" sz="1800" b="1">
                <a:solidFill>
                  <a:schemeClr val="tx1"/>
                </a:solidFill>
                <a:ea typeface="宋体" panose="02010600030101010101" pitchFamily="2" charset="-122"/>
              </a:rPr>
              <a:t>累计金额1065万余元</a:t>
            </a:r>
            <a:r>
              <a:rPr lang="zh-CN" sz="1800">
                <a:solidFill>
                  <a:schemeClr val="tx1"/>
                </a:solidFill>
                <a:ea typeface="宋体" panose="02010600030101010101" pitchFamily="2" charset="-122"/>
              </a:rPr>
              <a:t>。</a:t>
            </a:r>
          </a:p>
        </p:txBody>
      </p:sp>
      <p:sp>
        <p:nvSpPr>
          <p:cNvPr id="192515" name="原创设计师QQ598969553             _1"/>
          <p:cNvSpPr/>
          <p:nvPr/>
        </p:nvSpPr>
        <p:spPr>
          <a:xfrm>
            <a:off x="-12065" y="65881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2523" name="原创设计师QQ598969553             _3"/>
          <p:cNvSpPr/>
          <p:nvPr/>
        </p:nvSpPr>
        <p:spPr>
          <a:xfrm>
            <a:off x="650240" y="80327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1995.1.23 </a:t>
            </a:r>
            <a:r>
              <a:rPr lang="zh-CN" altLang="en-US" sz="2000" b="1" dirty="0">
                <a:solidFill>
                  <a:schemeClr val="tx1"/>
                </a:solidFill>
                <a:latin typeface="宋体" panose="02010600030101010101" pitchFamily="2" charset="-122"/>
                <a:ea typeface="宋体" panose="02010600030101010101" pitchFamily="2" charset="-122"/>
              </a:rPr>
              <a:t>助老爱老</a:t>
            </a:r>
          </a:p>
        </p:txBody>
      </p:sp>
      <p:sp>
        <p:nvSpPr>
          <p:cNvPr id="192516" name="原创设计师QQ598969553             _2"/>
          <p:cNvSpPr/>
          <p:nvPr/>
        </p:nvSpPr>
        <p:spPr>
          <a:xfrm>
            <a:off x="204788" y="76454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pic>
        <p:nvPicPr>
          <p:cNvPr id="4" name="图片 3"/>
          <p:cNvPicPr>
            <a:picLocks noChangeAspect="1"/>
          </p:cNvPicPr>
          <p:nvPr/>
        </p:nvPicPr>
        <p:blipFill>
          <a:blip r:embed="rId2" cstate="print"/>
          <a:stretch>
            <a:fillRect/>
          </a:stretch>
        </p:blipFill>
        <p:spPr>
          <a:xfrm>
            <a:off x="650240" y="1506220"/>
            <a:ext cx="3871595" cy="2637155"/>
          </a:xfrm>
          <a:prstGeom prst="rect">
            <a:avLst/>
          </a:prstGeom>
        </p:spPr>
      </p:pic>
      <p:sp>
        <p:nvSpPr>
          <p:cNvPr id="3" name="文本框 2"/>
          <p:cNvSpPr txBox="1"/>
          <p:nvPr/>
        </p:nvSpPr>
        <p:spPr>
          <a:xfrm>
            <a:off x="896620" y="4227195"/>
            <a:ext cx="362521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东和乡老人集体为振东送达感谢信及花篮</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60308" y="1640202"/>
            <a:ext cx="8644269"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56707" name="原创设计师QQ598969553             _1"/>
          <p:cNvSpPr/>
          <p:nvPr/>
        </p:nvSpPr>
        <p:spPr>
          <a:xfrm>
            <a:off x="-11906" y="666750"/>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56708" name="原创设计师QQ598969553             _2"/>
          <p:cNvSpPr/>
          <p:nvPr/>
        </p:nvSpPr>
        <p:spPr>
          <a:xfrm>
            <a:off x="221456" y="773112"/>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1328420" y="1760855"/>
            <a:ext cx="5878195" cy="18319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36195"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对外进行点火策划、启迪智慧；对内开展头脑风暴，思想碰撞，总结出</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点火启智</a:t>
            </a:r>
            <a:r>
              <a:rPr lang="en-US" altLang="zh-CN" sz="2000" b="1" strike="noStrike" noProof="1">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20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模式。</a:t>
            </a:r>
          </a:p>
        </p:txBody>
      </p:sp>
      <p:sp>
        <p:nvSpPr>
          <p:cNvPr id="456710"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2017 </a:t>
            </a:r>
            <a:r>
              <a:rPr lang="zh-CN" altLang="en-US" sz="2000" b="1" dirty="0">
                <a:solidFill>
                  <a:schemeClr val="tx1"/>
                </a:solidFill>
                <a:latin typeface="宋体" panose="02010600030101010101" pitchFamily="2" charset="-122"/>
                <a:ea typeface="宋体" panose="02010600030101010101" pitchFamily="2" charset="-122"/>
              </a:rPr>
              <a:t>拓展年</a:t>
            </a:r>
          </a:p>
        </p:txBody>
      </p:sp>
    </p:spTree>
  </p:cSld>
  <p:clrMapOvr>
    <a:masterClrMapping/>
  </p:clrMapOvr>
  <p:transition spd="slow">
    <p:push/>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9"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4900"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35195" y="2155825"/>
            <a:ext cx="3643630" cy="12172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振东集团冠名</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振东健康号</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振东集团号</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高铁，让中国高铁搭载振东品牌享誉全国。</a:t>
            </a:r>
          </a:p>
        </p:txBody>
      </p:sp>
      <p:sp>
        <p:nvSpPr>
          <p:cNvPr id="464906" name="原创设计师QQ598969553             _3"/>
          <p:cNvSpPr/>
          <p:nvPr/>
        </p:nvSpPr>
        <p:spPr>
          <a:xfrm>
            <a:off x="732155" y="810895"/>
            <a:ext cx="341312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2018.1 </a:t>
            </a:r>
            <a:r>
              <a:rPr lang="zh-CN" altLang="en-US" sz="2000" b="1" dirty="0">
                <a:solidFill>
                  <a:schemeClr val="tx1"/>
                </a:solidFill>
                <a:latin typeface="宋体" panose="02010600030101010101" pitchFamily="2" charset="-122"/>
                <a:ea typeface="宋体" panose="02010600030101010101" pitchFamily="2" charset="-122"/>
              </a:rPr>
              <a:t>打响振东品牌</a:t>
            </a:r>
          </a:p>
        </p:txBody>
      </p:sp>
      <p:pic>
        <p:nvPicPr>
          <p:cNvPr id="3" name="图片 2"/>
          <p:cNvPicPr>
            <a:picLocks noChangeAspect="1"/>
          </p:cNvPicPr>
          <p:nvPr/>
        </p:nvPicPr>
        <p:blipFill>
          <a:blip r:embed="rId3"/>
          <a:stretch>
            <a:fillRect/>
          </a:stretch>
        </p:blipFill>
        <p:spPr>
          <a:xfrm>
            <a:off x="455295" y="1635760"/>
            <a:ext cx="3966845" cy="2506980"/>
          </a:xfrm>
          <a:prstGeom prst="rect">
            <a:avLst/>
          </a:prstGeom>
        </p:spPr>
      </p:pic>
      <p:sp>
        <p:nvSpPr>
          <p:cNvPr id="2" name="文本框 1"/>
          <p:cNvSpPr txBox="1"/>
          <p:nvPr/>
        </p:nvSpPr>
        <p:spPr>
          <a:xfrm>
            <a:off x="1479550" y="4236085"/>
            <a:ext cx="204660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振东集团冠名高铁</a:t>
            </a:r>
          </a:p>
        </p:txBody>
      </p:sp>
    </p:spTree>
  </p:cSld>
  <p:clrMapOvr>
    <a:masterClrMapping/>
  </p:clrMapOvr>
  <p:transition spd="slow">
    <p:push/>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9"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4900"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64906" name="原创设计师QQ598969553             _3"/>
          <p:cNvSpPr/>
          <p:nvPr/>
        </p:nvSpPr>
        <p:spPr>
          <a:xfrm>
            <a:off x="732155" y="810895"/>
            <a:ext cx="341312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2018.1 </a:t>
            </a:r>
            <a:r>
              <a:rPr lang="zh-CN" altLang="en-US" sz="2000" b="1" dirty="0">
                <a:solidFill>
                  <a:schemeClr val="tx1"/>
                </a:solidFill>
                <a:latin typeface="宋体" panose="02010600030101010101" pitchFamily="2" charset="-122"/>
                <a:ea typeface="宋体" panose="02010600030101010101" pitchFamily="2" charset="-122"/>
              </a:rPr>
              <a:t>打响振东品牌</a:t>
            </a:r>
          </a:p>
        </p:txBody>
      </p:sp>
      <p:pic>
        <p:nvPicPr>
          <p:cNvPr id="2" name="图片 1"/>
          <p:cNvPicPr>
            <a:picLocks noChangeAspect="1"/>
          </p:cNvPicPr>
          <p:nvPr/>
        </p:nvPicPr>
        <p:blipFill>
          <a:blip r:embed="rId3" cstate="print"/>
          <a:srcRect r="13827"/>
          <a:stretch>
            <a:fillRect/>
          </a:stretch>
        </p:blipFill>
        <p:spPr>
          <a:xfrm>
            <a:off x="498475" y="1617345"/>
            <a:ext cx="4104005" cy="2389505"/>
          </a:xfrm>
          <a:prstGeom prst="rect">
            <a:avLst/>
          </a:prstGeom>
        </p:spPr>
      </p:pic>
      <p:sp>
        <p:nvSpPr>
          <p:cNvPr id="3" name="原创设计师QQ598969553             _8"/>
          <p:cNvSpPr/>
          <p:nvPr/>
        </p:nvSpPr>
        <p:spPr>
          <a:xfrm>
            <a:off x="5016500" y="2035175"/>
            <a:ext cx="3694430" cy="12172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由李安平董事长亲自代言公司产品广告，并在央视进行投放，受众量达上亿人次。</a:t>
            </a:r>
          </a:p>
        </p:txBody>
      </p:sp>
      <p:sp>
        <p:nvSpPr>
          <p:cNvPr id="4" name="文本框 3"/>
          <p:cNvSpPr txBox="1"/>
          <p:nvPr/>
        </p:nvSpPr>
        <p:spPr>
          <a:xfrm>
            <a:off x="1108075" y="4150360"/>
            <a:ext cx="325564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李安平董事长亲自代言央视广告</a:t>
            </a:r>
          </a:p>
        </p:txBody>
      </p:sp>
    </p:spTree>
  </p:cSld>
  <p:clrMapOvr>
    <a:masterClrMapping/>
  </p:clrMapOvr>
  <p:transition spd="slow">
    <p:push/>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7"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6948"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479290" y="1077595"/>
            <a:ext cx="4472305" cy="26689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为吸引山西本土医药人才、打造</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国际第三方检测平台，建立了振东科技中心。中心的落成，标志着振东</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形成了以</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中澳分子研究中心、北京研究院、太原工程中心、长治科技中心</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为一体的五大科研中心。</a:t>
            </a:r>
          </a:p>
        </p:txBody>
      </p:sp>
      <p:sp>
        <p:nvSpPr>
          <p:cNvPr id="466954" name="原创设计师QQ598969553             _3"/>
          <p:cNvSpPr/>
          <p:nvPr/>
        </p:nvSpPr>
        <p:spPr>
          <a:xfrm>
            <a:off x="719455" y="809625"/>
            <a:ext cx="353314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2018.10.1 </a:t>
            </a:r>
            <a:r>
              <a:rPr lang="zh-CN" altLang="en-US" sz="2000" b="1" dirty="0">
                <a:solidFill>
                  <a:schemeClr val="tx1"/>
                </a:solidFill>
                <a:latin typeface="宋体" panose="02010600030101010101" pitchFamily="2" charset="-122"/>
                <a:ea typeface="宋体" panose="02010600030101010101" pitchFamily="2" charset="-122"/>
              </a:rPr>
              <a:t>科技中心建成</a:t>
            </a:r>
          </a:p>
        </p:txBody>
      </p:sp>
      <p:pic>
        <p:nvPicPr>
          <p:cNvPr id="466955" name="图片 2"/>
          <p:cNvPicPr>
            <a:picLocks noChangeAspect="1"/>
          </p:cNvPicPr>
          <p:nvPr/>
        </p:nvPicPr>
        <p:blipFill>
          <a:blip r:embed="rId3" cstate="print"/>
          <a:srcRect l="13608" t="16754" b="16260"/>
          <a:stretch>
            <a:fillRect/>
          </a:stretch>
        </p:blipFill>
        <p:spPr>
          <a:xfrm>
            <a:off x="554990" y="1553845"/>
            <a:ext cx="3862705" cy="2364105"/>
          </a:xfrm>
          <a:prstGeom prst="rect">
            <a:avLst/>
          </a:prstGeom>
          <a:noFill/>
          <a:ln w="9525">
            <a:noFill/>
          </a:ln>
        </p:spPr>
      </p:pic>
      <p:sp>
        <p:nvSpPr>
          <p:cNvPr id="4" name="文本框 3"/>
          <p:cNvSpPr txBox="1"/>
          <p:nvPr/>
        </p:nvSpPr>
        <p:spPr>
          <a:xfrm>
            <a:off x="1552575" y="4032250"/>
            <a:ext cx="270002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振东科技中心揭牌仪式</a:t>
            </a:r>
          </a:p>
        </p:txBody>
      </p:sp>
    </p:spTree>
  </p:cSld>
  <p:clrMapOvr>
    <a:masterClrMapping/>
  </p:clrMapOvr>
  <p:transition spd="slow">
    <p:push/>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9"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4900"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64906" name="原创设计师QQ598969553             _3"/>
          <p:cNvSpPr/>
          <p:nvPr/>
        </p:nvSpPr>
        <p:spPr>
          <a:xfrm>
            <a:off x="732155" y="810895"/>
            <a:ext cx="341312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2019.7 </a:t>
            </a:r>
            <a:r>
              <a:rPr lang="zh-CN" altLang="en-US" sz="2000" b="1" dirty="0">
                <a:solidFill>
                  <a:schemeClr val="tx1"/>
                </a:solidFill>
                <a:latin typeface="宋体" panose="02010600030101010101" pitchFamily="2" charset="-122"/>
                <a:ea typeface="宋体" panose="02010600030101010101" pitchFamily="2" charset="-122"/>
              </a:rPr>
              <a:t>朗迪八段锦推广全国</a:t>
            </a:r>
          </a:p>
        </p:txBody>
      </p:sp>
      <p:sp>
        <p:nvSpPr>
          <p:cNvPr id="3" name="原创设计师QQ598969553             _8"/>
          <p:cNvSpPr/>
          <p:nvPr/>
        </p:nvSpPr>
        <p:spPr>
          <a:xfrm>
            <a:off x="4726940" y="1962785"/>
            <a:ext cx="4274185" cy="12172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“朗迪八段锦”全国开赛，50余万人参与，影响近亿国人。</a:t>
            </a:r>
          </a:p>
        </p:txBody>
      </p:sp>
      <p:pic>
        <p:nvPicPr>
          <p:cNvPr id="2" name="图片 1"/>
          <p:cNvPicPr>
            <a:picLocks noChangeAspect="1"/>
          </p:cNvPicPr>
          <p:nvPr/>
        </p:nvPicPr>
        <p:blipFill>
          <a:blip r:embed="rId3"/>
          <a:stretch>
            <a:fillRect/>
          </a:stretch>
        </p:blipFill>
        <p:spPr>
          <a:xfrm>
            <a:off x="617220" y="1722120"/>
            <a:ext cx="3959860" cy="2222500"/>
          </a:xfrm>
          <a:prstGeom prst="rect">
            <a:avLst/>
          </a:prstGeom>
        </p:spPr>
      </p:pic>
      <p:sp>
        <p:nvSpPr>
          <p:cNvPr id="4" name="文本框 3"/>
          <p:cNvSpPr txBox="1"/>
          <p:nvPr/>
        </p:nvSpPr>
        <p:spPr>
          <a:xfrm>
            <a:off x="1628140" y="4020820"/>
            <a:ext cx="212915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朗迪八段锦北京站表演</a:t>
            </a:r>
          </a:p>
        </p:txBody>
      </p:sp>
    </p:spTree>
  </p:cSld>
  <p:clrMapOvr>
    <a:masterClrMapping/>
  </p:clrMapOvr>
  <p:transition spd="slow">
    <p:push/>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9"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64900"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64906" name="原创设计师QQ598969553             _3"/>
          <p:cNvSpPr/>
          <p:nvPr/>
        </p:nvSpPr>
        <p:spPr>
          <a:xfrm>
            <a:off x="732155" y="810895"/>
            <a:ext cx="383667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2019.8 </a:t>
            </a:r>
            <a:r>
              <a:rPr lang="zh-CN" altLang="en-US" sz="2000" b="1">
                <a:solidFill>
                  <a:schemeClr val="tx1"/>
                </a:solidFill>
                <a:latin typeface="宋体" panose="02010600030101010101" pitchFamily="2" charset="-122"/>
                <a:ea typeface="宋体" panose="02010600030101010101" pitchFamily="2" charset="-122"/>
                <a:sym typeface="宋体" panose="02010600030101010101" pitchFamily="2" charset="-122"/>
              </a:rPr>
              <a:t>乳酸亚铁软胶囊获批上市</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3" name="原创设计师QQ598969553             _8"/>
          <p:cNvSpPr/>
          <p:nvPr/>
        </p:nvSpPr>
        <p:spPr>
          <a:xfrm>
            <a:off x="4837430" y="1962785"/>
            <a:ext cx="3601720" cy="149352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康远制药乳酸亚铁软胶囊获批上市，成为</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国内仅有的两家生产企业之一</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，强势进军补血制剂百亿市场。</a:t>
            </a:r>
          </a:p>
        </p:txBody>
      </p:sp>
      <p:pic>
        <p:nvPicPr>
          <p:cNvPr id="2" name="图片 1"/>
          <p:cNvPicPr>
            <a:picLocks noChangeAspect="1"/>
          </p:cNvPicPr>
          <p:nvPr/>
        </p:nvPicPr>
        <p:blipFill>
          <a:blip r:embed="rId3"/>
          <a:stretch>
            <a:fillRect/>
          </a:stretch>
        </p:blipFill>
        <p:spPr>
          <a:xfrm>
            <a:off x="732155" y="1464945"/>
            <a:ext cx="3800475" cy="2489200"/>
          </a:xfrm>
          <a:prstGeom prst="rect">
            <a:avLst/>
          </a:prstGeom>
        </p:spPr>
      </p:pic>
      <p:sp>
        <p:nvSpPr>
          <p:cNvPr id="4" name="文本框 3"/>
          <p:cNvSpPr txBox="1"/>
          <p:nvPr/>
        </p:nvSpPr>
        <p:spPr>
          <a:xfrm>
            <a:off x="1791335" y="4049395"/>
            <a:ext cx="16821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振东乳酸亚铁胶囊</a:t>
            </a:r>
          </a:p>
        </p:txBody>
      </p:sp>
    </p:spTree>
  </p:cSld>
  <p:clrMapOvr>
    <a:masterClrMapping/>
  </p:clrMapOvr>
  <p:transition spd="slow">
    <p:push/>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9"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5" name="原创设计师QQ598969553             _3"/>
          <p:cNvSpPr/>
          <p:nvPr/>
        </p:nvSpPr>
        <p:spPr>
          <a:xfrm>
            <a:off x="677545" y="809625"/>
            <a:ext cx="46031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2019.11 </a:t>
            </a:r>
            <a:r>
              <a:rPr lang="zh-CN" altLang="en-US" sz="2000" b="1" dirty="0">
                <a:solidFill>
                  <a:schemeClr val="tx1"/>
                </a:solidFill>
                <a:latin typeface="宋体" panose="02010600030101010101" pitchFamily="2" charset="-122"/>
                <a:ea typeface="宋体" panose="02010600030101010101" pitchFamily="2" charset="-122"/>
              </a:rPr>
              <a:t>荣获国家农业产业化龙头企业</a:t>
            </a:r>
          </a:p>
        </p:txBody>
      </p:sp>
      <p:sp>
        <p:nvSpPr>
          <p:cNvPr id="6" name="原创设计师QQ598969553             _8"/>
          <p:cNvSpPr/>
          <p:nvPr/>
        </p:nvSpPr>
        <p:spPr>
          <a:xfrm>
            <a:off x="5207635" y="2162810"/>
            <a:ext cx="3435350" cy="137096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08108" tIns="0" rIns="161925"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振东制药被认定为国家农业产业化重点龙头企业。</a:t>
            </a:r>
          </a:p>
        </p:txBody>
      </p:sp>
      <p:sp>
        <p:nvSpPr>
          <p:cNvPr id="7" name="原创设计师QQ598969553             _2"/>
          <p:cNvSpPr/>
          <p:nvPr/>
        </p:nvSpPr>
        <p:spPr>
          <a:xfrm>
            <a:off x="263525" y="77089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pic>
        <p:nvPicPr>
          <p:cNvPr id="8" name="图片 7"/>
          <p:cNvPicPr>
            <a:picLocks noChangeAspect="1"/>
          </p:cNvPicPr>
          <p:nvPr/>
        </p:nvPicPr>
        <p:blipFill>
          <a:blip r:embed="rId3"/>
          <a:stretch>
            <a:fillRect/>
          </a:stretch>
        </p:blipFill>
        <p:spPr>
          <a:xfrm>
            <a:off x="677545" y="1462405"/>
            <a:ext cx="3987800" cy="2656840"/>
          </a:xfrm>
          <a:prstGeom prst="rect">
            <a:avLst/>
          </a:prstGeom>
        </p:spPr>
      </p:pic>
      <p:sp>
        <p:nvSpPr>
          <p:cNvPr id="9" name="文本框 8"/>
          <p:cNvSpPr txBox="1"/>
          <p:nvPr/>
        </p:nvSpPr>
        <p:spPr>
          <a:xfrm>
            <a:off x="1437640" y="4119245"/>
            <a:ext cx="285305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荣获国家农业产业龙头企业</a:t>
            </a:r>
          </a:p>
        </p:txBody>
      </p:sp>
    </p:spTree>
  </p:cSld>
  <p:clrMapOvr>
    <a:masterClrMapping/>
  </p:clrMapOvr>
  <p:transition spd="slow">
    <p:push/>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41" name="图片 1"/>
          <p:cNvPicPr>
            <a:picLocks noChangeAspect="1"/>
          </p:cNvPicPr>
          <p:nvPr/>
        </p:nvPicPr>
        <p:blipFill>
          <a:blip r:embed="rId2"/>
          <a:stretch>
            <a:fillRect/>
          </a:stretch>
        </p:blipFill>
        <p:spPr>
          <a:xfrm>
            <a:off x="601345" y="1657033"/>
            <a:ext cx="3838575" cy="2260600"/>
          </a:xfrm>
          <a:prstGeom prst="rect">
            <a:avLst/>
          </a:prstGeom>
          <a:noFill/>
          <a:ln w="9525">
            <a:noFill/>
          </a:ln>
        </p:spPr>
      </p:pic>
      <p:sp>
        <p:nvSpPr>
          <p:cNvPr id="23" name="Rectangle 2"/>
          <p:cNvSpPr txBox="1">
            <a:spLocks noRot="1" noChangeArrowheads="1"/>
          </p:cNvSpPr>
          <p:nvPr/>
        </p:nvSpPr>
        <p:spPr bwMode="auto">
          <a:xfrm>
            <a:off x="212056" y="403209"/>
            <a:ext cx="3600451" cy="1254125"/>
          </a:xfrm>
          <a:prstGeom prst="rect">
            <a:avLst/>
          </a:prstGeom>
          <a:noFill/>
          <a:ln w="9525">
            <a:noFill/>
            <a:miter lim="800000"/>
          </a:ln>
        </p:spPr>
        <p:txBody>
          <a:bodyPr lIns="81043" tIns="40522" rIns="81043" bIns="40522" anchor="ctr"/>
          <a:lstStyle/>
          <a:p>
            <a:pPr algn="ctr" eaLnBrk="0" fontAlgn="auto" hangingPunct="0">
              <a:spcBef>
                <a:spcPts val="0"/>
              </a:spcBef>
              <a:spcAft>
                <a:spcPts val="0"/>
              </a:spcAft>
              <a:buFontTx/>
              <a:buNone/>
              <a:defRPr/>
            </a:pPr>
            <a:r>
              <a:rPr lang="zh-CN" altLang="en-US" sz="4000" kern="0" dirty="0">
                <a:solidFill>
                  <a:srgbClr val="69676D"/>
                </a:solidFill>
                <a:latin typeface="隶书" panose="02010509060101010101" pitchFamily="49" charset="-122"/>
                <a:ea typeface="隶书" panose="02010509060101010101" pitchFamily="49" charset="-122"/>
              </a:rPr>
              <a:t>当前概述</a:t>
            </a:r>
          </a:p>
        </p:txBody>
      </p:sp>
      <p:sp>
        <p:nvSpPr>
          <p:cNvPr id="3" name="原创设计师QQ598969553             _8"/>
          <p:cNvSpPr/>
          <p:nvPr/>
        </p:nvSpPr>
        <p:spPr>
          <a:xfrm>
            <a:off x="4890135" y="2040890"/>
            <a:ext cx="3601720" cy="149352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当前，振东集团拥有子公司</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32</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家，产品文号</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701</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个，员工</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6000</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余</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名。</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2019</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年实现营业收入</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63</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亿</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元，向国家纳税</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6.1</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亿</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元。</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流程图: 资料带 5"/>
          <p:cNvSpPr/>
          <p:nvPr/>
        </p:nvSpPr>
        <p:spPr>
          <a:xfrm rot="10800000">
            <a:off x="87622" y="908050"/>
            <a:ext cx="9441819" cy="2807335"/>
          </a:xfrm>
          <a:prstGeom prst="flowChartPunchedTape">
            <a:avLst/>
          </a:prstGeom>
          <a:blipFill dpi="0" rotWithShape="1">
            <a:blip r:embed="rId2"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9" name="组合 19"/>
          <p:cNvGrpSpPr/>
          <p:nvPr/>
        </p:nvGrpSpPr>
        <p:grpSpPr bwMode="auto">
          <a:xfrm>
            <a:off x="3731260" y="1509395"/>
            <a:ext cx="5495925" cy="422910"/>
            <a:chOff x="5569931" y="2521677"/>
            <a:chExt cx="5495884" cy="985306"/>
          </a:xfrm>
        </p:grpSpPr>
        <p:sp>
          <p:nvSpPr>
            <p:cNvPr id="10" name="矩形: 圆角 25"/>
            <p:cNvSpPr/>
            <p:nvPr/>
          </p:nvSpPr>
          <p:spPr bwMode="auto">
            <a:xfrm>
              <a:off x="5569931" y="2521677"/>
              <a:ext cx="3767110" cy="985306"/>
            </a:xfrm>
            <a:prstGeom prst="roundRect">
              <a:avLst>
                <a:gd name="adj" fmla="val 20141"/>
              </a:avLst>
            </a:prstGeom>
            <a:solidFill>
              <a:srgbClr val="92D050"/>
            </a:solidFill>
            <a:ln w="38100" cap="flat" cmpd="sng" algn="ctr">
              <a:solidFill>
                <a:srgbClr val="92D050"/>
              </a:solidFill>
              <a:prstDash val="solid"/>
            </a:ln>
            <a:effectLst/>
          </p:spPr>
          <p:txBody>
            <a:bodyPr anchor="ctr"/>
            <a:lstStyle/>
            <a:p>
              <a:pPr algn="ctr" fontAlgn="auto">
                <a:lnSpc>
                  <a:spcPct val="115000"/>
                </a:lnSpc>
                <a:spcBef>
                  <a:spcPts val="0"/>
                </a:spcBef>
                <a:spcAft>
                  <a:spcPts val="0"/>
                </a:spcAft>
                <a:buFontTx/>
                <a:buNone/>
                <a:defRPr/>
              </a:pPr>
              <a:endParaRPr lang="zh-CN" altLang="en-US" sz="1800" kern="0" noProof="1">
                <a:solidFill>
                  <a:prstClr val="white"/>
                </a:solidFill>
                <a:latin typeface="+mn-ea"/>
                <a:ea typeface="+mn-ea"/>
              </a:endParaRPr>
            </a:p>
          </p:txBody>
        </p:sp>
        <p:cxnSp>
          <p:nvCxnSpPr>
            <p:cNvPr id="11" name="直接连接符 39"/>
            <p:cNvCxnSpPr>
              <a:cxnSpLocks noChangeShapeType="1"/>
              <a:stCxn id="10" idx="3"/>
            </p:cNvCxnSpPr>
            <p:nvPr/>
          </p:nvCxnSpPr>
          <p:spPr bwMode="auto">
            <a:xfrm flipV="1">
              <a:off x="9337041" y="3007761"/>
              <a:ext cx="1728774" cy="6569"/>
            </a:xfrm>
            <a:prstGeom prst="line">
              <a:avLst/>
            </a:prstGeom>
            <a:noFill/>
            <a:ln w="38100" algn="ctr">
              <a:solidFill>
                <a:srgbClr val="92D050"/>
              </a:solidFill>
              <a:round/>
            </a:ln>
          </p:spPr>
        </p:cxnSp>
      </p:grpSp>
      <p:grpSp>
        <p:nvGrpSpPr>
          <p:cNvPr id="13" name="组合 19"/>
          <p:cNvGrpSpPr/>
          <p:nvPr/>
        </p:nvGrpSpPr>
        <p:grpSpPr bwMode="auto">
          <a:xfrm>
            <a:off x="3731260" y="2131698"/>
            <a:ext cx="5495925" cy="421640"/>
            <a:chOff x="5569931" y="2521677"/>
            <a:chExt cx="5495884" cy="526554"/>
          </a:xfrm>
        </p:grpSpPr>
        <p:sp>
          <p:nvSpPr>
            <p:cNvPr id="14" name="矩形: 圆角 25"/>
            <p:cNvSpPr/>
            <p:nvPr/>
          </p:nvSpPr>
          <p:spPr bwMode="auto">
            <a:xfrm>
              <a:off x="5569931" y="2521677"/>
              <a:ext cx="3767427" cy="526554"/>
            </a:xfrm>
            <a:prstGeom prst="roundRect">
              <a:avLst>
                <a:gd name="adj" fmla="val 20141"/>
              </a:avLst>
            </a:prstGeom>
            <a:solidFill>
              <a:srgbClr val="92D050"/>
            </a:solidFill>
            <a:ln w="38100" cap="flat" cmpd="sng" algn="ctr">
              <a:solidFill>
                <a:srgbClr val="92D050"/>
              </a:solidFill>
              <a:prstDash val="solid"/>
            </a:ln>
            <a:effectLst/>
          </p:spPr>
          <p:txBody>
            <a:bodyPr anchor="ctr"/>
            <a:lstStyle/>
            <a:p>
              <a:pPr algn="ctr" fontAlgn="auto">
                <a:lnSpc>
                  <a:spcPct val="115000"/>
                </a:lnSpc>
                <a:spcBef>
                  <a:spcPts val="0"/>
                </a:spcBef>
                <a:spcAft>
                  <a:spcPts val="0"/>
                </a:spcAft>
                <a:buFontTx/>
                <a:buNone/>
                <a:defRPr/>
              </a:pPr>
              <a:endParaRPr lang="zh-CN" altLang="en-US" sz="1800" kern="0" noProof="1">
                <a:solidFill>
                  <a:prstClr val="white"/>
                </a:solidFill>
                <a:latin typeface="+mn-ea"/>
                <a:ea typeface="+mn-ea"/>
              </a:endParaRPr>
            </a:p>
          </p:txBody>
        </p:sp>
        <p:cxnSp>
          <p:nvCxnSpPr>
            <p:cNvPr id="15" name="直接连接符 43"/>
            <p:cNvCxnSpPr>
              <a:cxnSpLocks noChangeShapeType="1"/>
              <a:stCxn id="14" idx="3"/>
            </p:cNvCxnSpPr>
            <p:nvPr/>
          </p:nvCxnSpPr>
          <p:spPr bwMode="auto">
            <a:xfrm flipV="1">
              <a:off x="9337041" y="2778609"/>
              <a:ext cx="1728774" cy="5948"/>
            </a:xfrm>
            <a:prstGeom prst="line">
              <a:avLst/>
            </a:prstGeom>
            <a:noFill/>
            <a:ln w="38100" algn="ctr">
              <a:solidFill>
                <a:srgbClr val="92D050"/>
              </a:solidFill>
              <a:round/>
            </a:ln>
          </p:spPr>
        </p:cxnSp>
      </p:grpSp>
      <p:grpSp>
        <p:nvGrpSpPr>
          <p:cNvPr id="17" name="组合 19"/>
          <p:cNvGrpSpPr/>
          <p:nvPr/>
        </p:nvGrpSpPr>
        <p:grpSpPr bwMode="auto">
          <a:xfrm>
            <a:off x="3753168" y="895351"/>
            <a:ext cx="5406762" cy="1053145"/>
            <a:chOff x="5712806" y="2521677"/>
            <a:chExt cx="5406721" cy="1417950"/>
          </a:xfrm>
        </p:grpSpPr>
        <p:grpSp>
          <p:nvGrpSpPr>
            <p:cNvPr id="18" name="组合 20"/>
            <p:cNvGrpSpPr/>
            <p:nvPr/>
          </p:nvGrpSpPr>
          <p:grpSpPr bwMode="auto">
            <a:xfrm>
              <a:off x="5712806" y="2521677"/>
              <a:ext cx="3771871" cy="1417950"/>
              <a:chOff x="1010874" y="2195416"/>
              <a:chExt cx="3771871" cy="1417950"/>
            </a:xfrm>
          </p:grpSpPr>
          <p:sp>
            <p:nvSpPr>
              <p:cNvPr id="20" name="矩形: 圆角 25"/>
              <p:cNvSpPr/>
              <p:nvPr/>
            </p:nvSpPr>
            <p:spPr>
              <a:xfrm>
                <a:off x="1010874" y="2195416"/>
                <a:ext cx="3771871" cy="595053"/>
              </a:xfrm>
              <a:prstGeom prst="roundRect">
                <a:avLst>
                  <a:gd name="adj" fmla="val 20141"/>
                </a:avLst>
              </a:prstGeom>
              <a:solidFill>
                <a:srgbClr val="92D050"/>
              </a:solidFill>
              <a:ln w="38100" cap="flat" cmpd="sng" algn="ctr">
                <a:solidFill>
                  <a:srgbClr val="92D050"/>
                </a:solidFill>
                <a:prstDash val="solid"/>
              </a:ln>
              <a:effectLst/>
            </p:spPr>
            <p:txBody>
              <a:bodyPr anchor="ctr"/>
              <a:lstStyle/>
              <a:p>
                <a:pPr algn="ctr" fontAlgn="auto">
                  <a:lnSpc>
                    <a:spcPct val="115000"/>
                  </a:lnSpc>
                  <a:spcBef>
                    <a:spcPts val="0"/>
                  </a:spcBef>
                  <a:spcAft>
                    <a:spcPts val="0"/>
                  </a:spcAft>
                  <a:buFontTx/>
                  <a:buNone/>
                  <a:defRPr/>
                </a:pPr>
                <a:endParaRPr lang="en-US" altLang="zh-CN" sz="2000" b="1" kern="0" dirty="0">
                  <a:solidFill>
                    <a:srgbClr val="000000"/>
                  </a:solidFill>
                  <a:latin typeface="+mn-ea"/>
                  <a:ea typeface="+mn-ea"/>
                </a:endParaRPr>
              </a:p>
              <a:p>
                <a:pPr algn="ctr" fontAlgn="auto">
                  <a:lnSpc>
                    <a:spcPct val="115000"/>
                  </a:lnSpc>
                  <a:spcBef>
                    <a:spcPts val="0"/>
                  </a:spcBef>
                  <a:spcAft>
                    <a:spcPts val="0"/>
                  </a:spcAft>
                  <a:buFontTx/>
                  <a:buNone/>
                  <a:defRPr/>
                </a:pPr>
                <a:r>
                  <a:rPr lang="en-US" altLang="zh-CN" sz="2000" b="1" kern="0" dirty="0">
                    <a:solidFill>
                      <a:srgbClr val="000000"/>
                    </a:solidFill>
                    <a:latin typeface="+mn-ea"/>
                    <a:ea typeface="+mn-ea"/>
                  </a:rPr>
                  <a:t>2025</a:t>
                </a:r>
                <a:r>
                  <a:rPr lang="zh-CN" altLang="en-US" sz="2000" b="1" kern="0" dirty="0">
                    <a:solidFill>
                      <a:srgbClr val="000000"/>
                    </a:solidFill>
                    <a:latin typeface="+mn-ea"/>
                    <a:ea typeface="+mn-ea"/>
                  </a:rPr>
                  <a:t>年员工过万</a:t>
                </a:r>
                <a:endParaRPr lang="en-US" altLang="zh-CN" sz="2000" b="1" kern="0" dirty="0">
                  <a:solidFill>
                    <a:srgbClr val="000000"/>
                  </a:solidFill>
                  <a:latin typeface="+mn-ea"/>
                  <a:ea typeface="+mn-ea"/>
                </a:endParaRPr>
              </a:p>
              <a:p>
                <a:pPr algn="ctr" fontAlgn="auto">
                  <a:lnSpc>
                    <a:spcPct val="115000"/>
                  </a:lnSpc>
                  <a:spcBef>
                    <a:spcPts val="0"/>
                  </a:spcBef>
                  <a:spcAft>
                    <a:spcPts val="0"/>
                  </a:spcAft>
                  <a:buFontTx/>
                  <a:buNone/>
                  <a:defRPr/>
                </a:pPr>
                <a:endParaRPr lang="en-US" altLang="en-US" sz="1800" kern="0" noProof="1">
                  <a:solidFill>
                    <a:srgbClr val="FFFFFF"/>
                  </a:solidFill>
                  <a:latin typeface="+mn-ea"/>
                  <a:ea typeface="+mn-ea"/>
                </a:endParaRPr>
              </a:p>
            </p:txBody>
          </p:sp>
          <p:sp>
            <p:nvSpPr>
              <p:cNvPr id="21" name="文本框 26"/>
              <p:cNvSpPr txBox="1">
                <a:spLocks noChangeArrowheads="1"/>
              </p:cNvSpPr>
              <p:nvPr/>
            </p:nvSpPr>
            <p:spPr bwMode="auto">
              <a:xfrm>
                <a:off x="1350913" y="2973000"/>
                <a:ext cx="3046390" cy="640366"/>
              </a:xfrm>
              <a:prstGeom prst="rect">
                <a:avLst/>
              </a:prstGeom>
              <a:noFill/>
              <a:ln w="9525">
                <a:noFill/>
                <a:miter lim="800000"/>
              </a:ln>
            </p:spPr>
            <p:txBody>
              <a:bodyPr>
                <a:spAutoFit/>
              </a:bodyPr>
              <a:lstStyle/>
              <a:p>
                <a:pPr algn="ctr" fontAlgn="auto">
                  <a:lnSpc>
                    <a:spcPts val="3000"/>
                  </a:lnSpc>
                  <a:spcBef>
                    <a:spcPts val="0"/>
                  </a:spcBef>
                  <a:spcAft>
                    <a:spcPts val="0"/>
                  </a:spcAft>
                  <a:buFontTx/>
                  <a:buNone/>
                  <a:defRPr/>
                </a:pPr>
                <a:r>
                  <a:rPr lang="en-US" altLang="zh-CN" sz="2000" b="1" kern="0" dirty="0">
                    <a:solidFill>
                      <a:srgbClr val="000000"/>
                    </a:solidFill>
                    <a:latin typeface="+mn-ea"/>
                    <a:ea typeface="+mn-ea"/>
                  </a:rPr>
                  <a:t>2025</a:t>
                </a:r>
                <a:r>
                  <a:rPr lang="zh-CN" altLang="en-US" sz="2000" b="1" kern="0" dirty="0">
                    <a:solidFill>
                      <a:srgbClr val="000000"/>
                    </a:solidFill>
                    <a:latin typeface="+mn-ea"/>
                    <a:ea typeface="+mn-ea"/>
                  </a:rPr>
                  <a:t>年税收</a:t>
                </a:r>
                <a:r>
                  <a:rPr lang="en-US" altLang="zh-CN" sz="2000" b="1" kern="0" dirty="0">
                    <a:solidFill>
                      <a:srgbClr val="000000"/>
                    </a:solidFill>
                    <a:latin typeface="+mn-ea"/>
                    <a:ea typeface="+mn-ea"/>
                  </a:rPr>
                  <a:t>20</a:t>
                </a:r>
                <a:r>
                  <a:rPr lang="zh-CN" altLang="en-US" sz="2000" b="1" kern="0" dirty="0">
                    <a:solidFill>
                      <a:srgbClr val="000000"/>
                    </a:solidFill>
                    <a:latin typeface="+mn-ea"/>
                    <a:ea typeface="+mn-ea"/>
                  </a:rPr>
                  <a:t>亿</a:t>
                </a:r>
              </a:p>
            </p:txBody>
          </p:sp>
        </p:grpSp>
        <p:cxnSp>
          <p:nvCxnSpPr>
            <p:cNvPr id="19" name="直接连接符 47"/>
            <p:cNvCxnSpPr>
              <a:cxnSpLocks noChangeShapeType="1"/>
              <a:stCxn id="20" idx="3"/>
            </p:cNvCxnSpPr>
            <p:nvPr/>
          </p:nvCxnSpPr>
          <p:spPr bwMode="auto">
            <a:xfrm flipV="1">
              <a:off x="9427528" y="2810226"/>
              <a:ext cx="1691999" cy="8550"/>
            </a:xfrm>
            <a:prstGeom prst="line">
              <a:avLst/>
            </a:prstGeom>
            <a:noFill/>
            <a:ln w="38100" algn="ctr">
              <a:solidFill>
                <a:srgbClr val="92D050"/>
              </a:solidFill>
              <a:round/>
            </a:ln>
          </p:spPr>
        </p:cxnSp>
      </p:grpSp>
      <p:sp>
        <p:nvSpPr>
          <p:cNvPr id="24" name="矩形 1"/>
          <p:cNvSpPr>
            <a:spLocks noChangeArrowheads="1"/>
          </p:cNvSpPr>
          <p:nvPr/>
        </p:nvSpPr>
        <p:spPr bwMode="auto">
          <a:xfrm>
            <a:off x="4171950" y="2105025"/>
            <a:ext cx="3060700" cy="475615"/>
          </a:xfrm>
          <a:prstGeom prst="rect">
            <a:avLst/>
          </a:prstGeom>
          <a:noFill/>
          <a:ln w="9525">
            <a:noFill/>
            <a:miter lim="800000"/>
          </a:ln>
        </p:spPr>
        <p:txBody>
          <a:bodyPr wrap="square">
            <a:spAutoFit/>
          </a:bodyPr>
          <a:lstStyle/>
          <a:p>
            <a:pPr fontAlgn="auto">
              <a:lnSpc>
                <a:spcPts val="3000"/>
              </a:lnSpc>
              <a:spcBef>
                <a:spcPts val="0"/>
              </a:spcBef>
              <a:spcAft>
                <a:spcPts val="0"/>
              </a:spcAft>
              <a:buFontTx/>
              <a:buNone/>
              <a:defRPr/>
            </a:pPr>
            <a:r>
              <a:rPr lang="en-US" altLang="zh-CN" sz="2000" b="1" kern="0" dirty="0">
                <a:solidFill>
                  <a:sysClr val="windowText" lastClr="000000"/>
                </a:solidFill>
                <a:latin typeface="+mn-ea"/>
                <a:ea typeface="+mn-ea"/>
              </a:rPr>
              <a:t>2025</a:t>
            </a:r>
            <a:r>
              <a:rPr lang="zh-CN" altLang="en-US" sz="2000" b="1" kern="0" dirty="0">
                <a:solidFill>
                  <a:sysClr val="windowText" lastClr="000000"/>
                </a:solidFill>
                <a:latin typeface="+mn-ea"/>
                <a:ea typeface="+mn-ea"/>
                <a:cs typeface="苹方 常规"/>
              </a:rPr>
              <a:t>年销售收入过</a:t>
            </a:r>
            <a:r>
              <a:rPr lang="en-US" altLang="zh-CN" sz="2000" b="1" kern="0" dirty="0">
                <a:solidFill>
                  <a:sysClr val="windowText" lastClr="000000"/>
                </a:solidFill>
                <a:latin typeface="+mn-ea"/>
                <a:ea typeface="+mn-ea"/>
                <a:cs typeface="苹方 常规"/>
              </a:rPr>
              <a:t>200</a:t>
            </a:r>
            <a:r>
              <a:rPr lang="zh-CN" altLang="en-US" sz="2000" b="1" kern="0" dirty="0">
                <a:solidFill>
                  <a:sysClr val="windowText" lastClr="000000"/>
                </a:solidFill>
                <a:latin typeface="+mn-ea"/>
                <a:ea typeface="+mn-ea"/>
                <a:cs typeface="苹方 常规"/>
              </a:rPr>
              <a:t>亿</a:t>
            </a:r>
          </a:p>
        </p:txBody>
      </p:sp>
      <p:grpSp>
        <p:nvGrpSpPr>
          <p:cNvPr id="2" name="组合 1"/>
          <p:cNvGrpSpPr/>
          <p:nvPr/>
        </p:nvGrpSpPr>
        <p:grpSpPr>
          <a:xfrm>
            <a:off x="3731895" y="2621280"/>
            <a:ext cx="5495925" cy="579120"/>
            <a:chOff x="5745" y="4767"/>
            <a:chExt cx="8655" cy="912"/>
          </a:xfrm>
        </p:grpSpPr>
        <p:pic>
          <p:nvPicPr>
            <p:cNvPr id="16" name="组合 27"/>
            <p:cNvPicPr>
              <a:picLocks noGrp="1" noChangeAspect="1" noChangeArrowheads="1"/>
            </p:cNvPicPr>
            <p:nvPr/>
          </p:nvPicPr>
          <p:blipFill>
            <a:blip r:embed="rId3" cstate="print"/>
            <a:srcRect/>
            <a:stretch>
              <a:fillRect/>
            </a:stretch>
          </p:blipFill>
          <p:spPr bwMode="auto">
            <a:xfrm>
              <a:off x="5745" y="4767"/>
              <a:ext cx="8655" cy="912"/>
            </a:xfrm>
            <a:prstGeom prst="rect">
              <a:avLst/>
            </a:prstGeom>
            <a:noFill/>
            <a:ln w="9525">
              <a:noFill/>
              <a:miter lim="800000"/>
              <a:headEnd/>
              <a:tailEnd/>
            </a:ln>
          </p:spPr>
        </p:pic>
        <p:sp>
          <p:nvSpPr>
            <p:cNvPr id="25" name="文本框 31"/>
            <p:cNvSpPr txBox="1">
              <a:spLocks noChangeArrowheads="1"/>
            </p:cNvSpPr>
            <p:nvPr/>
          </p:nvSpPr>
          <p:spPr bwMode="auto">
            <a:xfrm>
              <a:off x="5954" y="4849"/>
              <a:ext cx="5514" cy="749"/>
            </a:xfrm>
            <a:prstGeom prst="rect">
              <a:avLst/>
            </a:prstGeom>
            <a:noFill/>
            <a:ln w="9525">
              <a:noFill/>
              <a:miter lim="800000"/>
            </a:ln>
            <a:extLst>
              <a:ext uri="{909E8E84-426E-40DD-AFC4-6F175D3DCCD1}">
                <a14:hiddenFill xmlns:a14="http://schemas.microsoft.com/office/drawing/2010/main">
                  <a:solidFill>
                    <a:srgbClr val="00B0F0"/>
                  </a:solidFill>
                </a14:hiddenFill>
              </a:ext>
            </a:extLst>
          </p:spPr>
          <p:txBody>
            <a:bodyPr wrap="none">
              <a:spAutoFit/>
            </a:bodyPr>
            <a:lstStyle/>
            <a:p>
              <a:pPr>
                <a:lnSpc>
                  <a:spcPts val="3000"/>
                </a:lnSpc>
                <a:defRPr/>
              </a:pPr>
              <a:r>
                <a:rPr lang="zh-CN" altLang="en-US" sz="2000" b="1" dirty="0">
                  <a:solidFill>
                    <a:srgbClr val="000000"/>
                  </a:solidFill>
                  <a:latin typeface="+mn-ea"/>
                  <a:ea typeface="+mn-ea"/>
                  <a:cs typeface="苹方 常规"/>
                </a:rPr>
                <a:t>五和健康、生物科技公司上市</a:t>
              </a:r>
            </a:p>
          </p:txBody>
        </p:sp>
      </p:grpSp>
      <p:grpSp>
        <p:nvGrpSpPr>
          <p:cNvPr id="4" name="组合 3"/>
          <p:cNvGrpSpPr/>
          <p:nvPr/>
        </p:nvGrpSpPr>
        <p:grpSpPr>
          <a:xfrm>
            <a:off x="3731895" y="3190240"/>
            <a:ext cx="5495925" cy="671830"/>
            <a:chOff x="5753" y="4848"/>
            <a:chExt cx="8655" cy="1058"/>
          </a:xfrm>
        </p:grpSpPr>
        <p:pic>
          <p:nvPicPr>
            <p:cNvPr id="5" name="组合 27"/>
            <p:cNvPicPr>
              <a:picLocks noGrp="1" noChangeAspect="1" noChangeArrowheads="1"/>
            </p:cNvPicPr>
            <p:nvPr/>
          </p:nvPicPr>
          <p:blipFill>
            <a:blip r:embed="rId3" cstate="print"/>
            <a:srcRect/>
            <a:stretch>
              <a:fillRect/>
            </a:stretch>
          </p:blipFill>
          <p:spPr bwMode="auto">
            <a:xfrm>
              <a:off x="5753" y="4848"/>
              <a:ext cx="8655" cy="1058"/>
            </a:xfrm>
            <a:prstGeom prst="rect">
              <a:avLst/>
            </a:prstGeom>
            <a:noFill/>
            <a:ln w="9525">
              <a:noFill/>
              <a:miter lim="800000"/>
              <a:headEnd/>
              <a:tailEnd/>
            </a:ln>
          </p:spPr>
        </p:pic>
        <p:sp>
          <p:nvSpPr>
            <p:cNvPr id="7" name="文本框 31"/>
            <p:cNvSpPr txBox="1">
              <a:spLocks noChangeArrowheads="1"/>
            </p:cNvSpPr>
            <p:nvPr/>
          </p:nvSpPr>
          <p:spPr bwMode="auto">
            <a:xfrm>
              <a:off x="6525" y="5002"/>
              <a:ext cx="4308" cy="749"/>
            </a:xfrm>
            <a:prstGeom prst="rect">
              <a:avLst/>
            </a:prstGeom>
            <a:noFill/>
            <a:ln w="9525">
              <a:noFill/>
              <a:miter lim="800000"/>
            </a:ln>
            <a:extLst>
              <a:ext uri="{909E8E84-426E-40DD-AFC4-6F175D3DCCD1}">
                <a14:hiddenFill xmlns:a14="http://schemas.microsoft.com/office/drawing/2010/main">
                  <a:solidFill>
                    <a:srgbClr val="00B0F0"/>
                  </a:solidFill>
                </a14:hiddenFill>
              </a:ext>
            </a:extLst>
          </p:spPr>
          <p:txBody>
            <a:bodyPr wrap="none">
              <a:spAutoFit/>
            </a:bodyPr>
            <a:lstStyle/>
            <a:p>
              <a:pPr>
                <a:lnSpc>
                  <a:spcPts val="3000"/>
                </a:lnSpc>
                <a:defRPr/>
              </a:pPr>
              <a:r>
                <a:rPr lang="zh-CN" altLang="en-US" sz="2000" b="1" dirty="0">
                  <a:solidFill>
                    <a:srgbClr val="000000"/>
                  </a:solidFill>
                  <a:latin typeface="+mn-ea"/>
                  <a:ea typeface="+mn-ea"/>
                  <a:cs typeface="苹方 常规"/>
                </a:rPr>
                <a:t>国际营销网络基本建成</a:t>
              </a:r>
            </a:p>
          </p:txBody>
        </p:sp>
      </p:grpSp>
      <p:grpSp>
        <p:nvGrpSpPr>
          <p:cNvPr id="8" name="组合 7"/>
          <p:cNvGrpSpPr/>
          <p:nvPr/>
        </p:nvGrpSpPr>
        <p:grpSpPr>
          <a:xfrm>
            <a:off x="3726815" y="3860165"/>
            <a:ext cx="5495925" cy="671830"/>
            <a:chOff x="5753" y="4848"/>
            <a:chExt cx="8655" cy="1058"/>
          </a:xfrm>
        </p:grpSpPr>
        <p:pic>
          <p:nvPicPr>
            <p:cNvPr id="12" name="组合 27"/>
            <p:cNvPicPr>
              <a:picLocks noGrp="1" noChangeAspect="1" noChangeArrowheads="1"/>
            </p:cNvPicPr>
            <p:nvPr/>
          </p:nvPicPr>
          <p:blipFill>
            <a:blip r:embed="rId3" cstate="print"/>
            <a:srcRect/>
            <a:stretch>
              <a:fillRect/>
            </a:stretch>
          </p:blipFill>
          <p:spPr bwMode="auto">
            <a:xfrm>
              <a:off x="5753" y="4848"/>
              <a:ext cx="8655" cy="1058"/>
            </a:xfrm>
            <a:prstGeom prst="rect">
              <a:avLst/>
            </a:prstGeom>
            <a:noFill/>
            <a:ln w="9525">
              <a:noFill/>
              <a:miter lim="800000"/>
              <a:headEnd/>
              <a:tailEnd/>
            </a:ln>
          </p:spPr>
        </p:pic>
        <p:sp>
          <p:nvSpPr>
            <p:cNvPr id="26" name="文本框 31"/>
            <p:cNvSpPr txBox="1">
              <a:spLocks noChangeArrowheads="1"/>
            </p:cNvSpPr>
            <p:nvPr/>
          </p:nvSpPr>
          <p:spPr bwMode="auto">
            <a:xfrm>
              <a:off x="6770" y="5003"/>
              <a:ext cx="3906" cy="749"/>
            </a:xfrm>
            <a:prstGeom prst="rect">
              <a:avLst/>
            </a:prstGeom>
            <a:noFill/>
            <a:ln w="9525">
              <a:noFill/>
              <a:miter lim="800000"/>
            </a:ln>
            <a:extLst>
              <a:ext uri="{909E8E84-426E-40DD-AFC4-6F175D3DCCD1}">
                <a14:hiddenFill xmlns:a14="http://schemas.microsoft.com/office/drawing/2010/main">
                  <a:solidFill>
                    <a:srgbClr val="00B0F0"/>
                  </a:solidFill>
                </a14:hiddenFill>
              </a:ext>
            </a:extLst>
          </p:spPr>
          <p:txBody>
            <a:bodyPr wrap="none">
              <a:spAutoFit/>
            </a:bodyPr>
            <a:lstStyle/>
            <a:p>
              <a:pPr>
                <a:lnSpc>
                  <a:spcPts val="3000"/>
                </a:lnSpc>
                <a:defRPr/>
              </a:pPr>
              <a:r>
                <a:rPr lang="zh-CN" altLang="en-US" sz="2000" b="1" dirty="0">
                  <a:solidFill>
                    <a:srgbClr val="000000"/>
                  </a:solidFill>
                  <a:latin typeface="+mn-ea"/>
                  <a:ea typeface="+mn-ea"/>
                  <a:cs typeface="苹方 常规"/>
                </a:rPr>
                <a:t>振东品牌度家喻户晓</a:t>
              </a:r>
            </a:p>
          </p:txBody>
        </p:sp>
      </p:grpSp>
      <p:pic>
        <p:nvPicPr>
          <p:cNvPr id="22" name="图片 2"/>
          <p:cNvPicPr>
            <a:picLocks noChangeAspect="1" noChangeArrowheads="1"/>
          </p:cNvPicPr>
          <p:nvPr/>
        </p:nvPicPr>
        <p:blipFill>
          <a:blip r:embed="rId4" cstate="print"/>
          <a:srcRect/>
          <a:stretch>
            <a:fillRect/>
          </a:stretch>
        </p:blipFill>
        <p:spPr bwMode="auto">
          <a:xfrm>
            <a:off x="0" y="1844675"/>
            <a:ext cx="3484562" cy="3298825"/>
          </a:xfrm>
          <a:prstGeom prst="rect">
            <a:avLst/>
          </a:prstGeom>
          <a:noFill/>
          <a:ln w="9525">
            <a:noFill/>
            <a:miter lim="800000"/>
            <a:headEnd/>
            <a:tailEnd/>
          </a:ln>
        </p:spPr>
      </p:pic>
      <p:sp>
        <p:nvSpPr>
          <p:cNvPr id="27" name="Rectangle 2"/>
          <p:cNvSpPr txBox="1">
            <a:spLocks noRot="1" noChangeArrowheads="1"/>
          </p:cNvSpPr>
          <p:nvPr/>
        </p:nvSpPr>
        <p:spPr bwMode="auto">
          <a:xfrm>
            <a:off x="-34" y="285734"/>
            <a:ext cx="3600451" cy="1254125"/>
          </a:xfrm>
          <a:prstGeom prst="rect">
            <a:avLst/>
          </a:prstGeom>
          <a:noFill/>
          <a:ln w="9525">
            <a:noFill/>
            <a:miter lim="800000"/>
          </a:ln>
        </p:spPr>
        <p:txBody>
          <a:bodyPr lIns="81043" tIns="40522" rIns="81043" bIns="40522" anchor="ctr"/>
          <a:lstStyle/>
          <a:p>
            <a:pPr algn="ctr" eaLnBrk="0" fontAlgn="auto" hangingPunct="0">
              <a:spcBef>
                <a:spcPts val="0"/>
              </a:spcBef>
              <a:spcAft>
                <a:spcPts val="0"/>
              </a:spcAft>
              <a:buFontTx/>
              <a:buNone/>
              <a:defRPr/>
            </a:pPr>
            <a:r>
              <a:rPr lang="zh-CN" altLang="en-US" sz="4000" kern="0" dirty="0">
                <a:solidFill>
                  <a:srgbClr val="69676D"/>
                </a:solidFill>
                <a:latin typeface="隶书" panose="02010509060101010101" pitchFamily="49" charset="-122"/>
                <a:ea typeface="隶书" panose="02010509060101010101" pitchFamily="49" charset="-122"/>
              </a:rPr>
              <a:t>未来五年目标</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a:stretch>
            <a:fillRect/>
          </a:stretch>
        </p:blipFill>
        <p:spPr>
          <a:xfrm>
            <a:off x="0" y="1"/>
            <a:ext cx="9147810" cy="5145881"/>
          </a:xfrm>
          <a:prstGeom prst="rect">
            <a:avLst/>
          </a:prstGeom>
        </p:spPr>
      </p:pic>
    </p:spTree>
    <p:extLst>
      <p:ext uri="{BB962C8B-B14F-4D97-AF65-F5344CB8AC3E}">
        <p14:creationId xmlns:p14="http://schemas.microsoft.com/office/powerpoint/2010/main" val="352193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58495"/>
            <a:ext cx="426085" cy="642620"/>
            <a:chOff x="-8" y="1037"/>
            <a:chExt cx="671" cy="1012"/>
          </a:xfrm>
        </p:grpSpPr>
        <p:sp>
          <p:nvSpPr>
            <p:cNvPr id="65542" name="原创设计师QQ598969553             _1"/>
            <p:cNvSpPr/>
            <p:nvPr/>
          </p:nvSpPr>
          <p:spPr>
            <a:xfrm>
              <a:off x="-8" y="1037"/>
              <a:ext cx="508"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65543" name="原创设计师QQ598969553             _2"/>
            <p:cNvSpPr/>
            <p:nvPr/>
          </p:nvSpPr>
          <p:spPr>
            <a:xfrm>
              <a:off x="323" y="1203"/>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5016500" y="1301750"/>
            <a:ext cx="3833495" cy="29038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公司采用</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先定后补</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战略，</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将振东第二座加油站称为第五加油站。</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自逼自强、自我激励</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，促进企业快速成长。</a:t>
            </a:r>
          </a:p>
        </p:txBody>
      </p:sp>
      <p:pic>
        <p:nvPicPr>
          <p:cNvPr id="65545" name="图片 2"/>
          <p:cNvPicPr>
            <a:picLocks noChangeAspect="1"/>
          </p:cNvPicPr>
          <p:nvPr/>
        </p:nvPicPr>
        <p:blipFill>
          <a:blip r:embed="rId3" cstate="print"/>
          <a:srcRect t="13031" b="6329"/>
          <a:stretch>
            <a:fillRect/>
          </a:stretch>
        </p:blipFill>
        <p:spPr>
          <a:xfrm>
            <a:off x="582295" y="1484630"/>
            <a:ext cx="4195763" cy="2538413"/>
          </a:xfrm>
          <a:prstGeom prst="rect">
            <a:avLst/>
          </a:prstGeom>
          <a:noFill/>
          <a:ln w="9525">
            <a:noFill/>
          </a:ln>
        </p:spPr>
      </p:pic>
      <p:sp>
        <p:nvSpPr>
          <p:cNvPr id="65546" name="原创设计师QQ598969553             _3"/>
          <p:cNvSpPr/>
          <p:nvPr/>
        </p:nvSpPr>
        <p:spPr>
          <a:xfrm>
            <a:off x="582295" y="803275"/>
            <a:ext cx="242633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1995.</a:t>
            </a:r>
            <a:r>
              <a:rPr lang="en-US" altLang="zh-CN" sz="2000" b="1" dirty="0">
                <a:solidFill>
                  <a:srgbClr val="FF0000"/>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第二油站成立</a:t>
            </a:r>
          </a:p>
        </p:txBody>
      </p:sp>
      <p:sp>
        <p:nvSpPr>
          <p:cNvPr id="4" name="文本框 3"/>
          <p:cNvSpPr txBox="1"/>
          <p:nvPr/>
        </p:nvSpPr>
        <p:spPr>
          <a:xfrm>
            <a:off x="1844040" y="4205605"/>
            <a:ext cx="212979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振东第五加油站实景</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6" name="原创设计师QQ598969553             _1"/>
          <p:cNvSpPr/>
          <p:nvPr/>
        </p:nvSpPr>
        <p:spPr>
          <a:xfrm>
            <a:off x="0" y="627063"/>
            <a:ext cx="322263" cy="642937"/>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66567" name="原创设计师QQ598969553             _2"/>
          <p:cNvSpPr/>
          <p:nvPr/>
        </p:nvSpPr>
        <p:spPr>
          <a:xfrm>
            <a:off x="206058" y="732790"/>
            <a:ext cx="215900" cy="43180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sp>
        <p:nvSpPr>
          <p:cNvPr id="9" name="原创设计师QQ598969553             _8"/>
          <p:cNvSpPr/>
          <p:nvPr/>
        </p:nvSpPr>
        <p:spPr>
          <a:xfrm>
            <a:off x="4733925" y="801370"/>
            <a:ext cx="4318635" cy="32543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收购乡政府加工企业，组建农产品开发公司，主要生产三类产品：一是</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豆制食品</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；二是</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白酒酿造；</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三是</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糖化桔杆饲料</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66569" name="原创设计师QQ598969553             _3"/>
          <p:cNvSpPr/>
          <p:nvPr/>
        </p:nvSpPr>
        <p:spPr>
          <a:xfrm>
            <a:off x="543372" y="771525"/>
            <a:ext cx="323659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1996.4 </a:t>
            </a:r>
            <a:r>
              <a:rPr lang="zh-CN" altLang="en-US" sz="2000" b="1" dirty="0">
                <a:solidFill>
                  <a:schemeClr val="tx1"/>
                </a:solidFill>
                <a:latin typeface="宋体" panose="02010600030101010101" pitchFamily="2" charset="-122"/>
                <a:ea typeface="宋体" panose="02010600030101010101" pitchFamily="2" charset="-122"/>
              </a:rPr>
              <a:t>组建农产品开发公司</a:t>
            </a:r>
          </a:p>
        </p:txBody>
      </p:sp>
      <p:pic>
        <p:nvPicPr>
          <p:cNvPr id="66570" name="图片 4"/>
          <p:cNvPicPr>
            <a:picLocks noChangeAspect="1"/>
          </p:cNvPicPr>
          <p:nvPr/>
        </p:nvPicPr>
        <p:blipFill>
          <a:blip r:embed="rId3" cstate="print"/>
          <a:srcRect l="9527" t="5178" r="11275" b="3432"/>
          <a:stretch>
            <a:fillRect/>
          </a:stretch>
        </p:blipFill>
        <p:spPr>
          <a:xfrm>
            <a:off x="509270" y="1427480"/>
            <a:ext cx="4050030" cy="2628265"/>
          </a:xfrm>
          <a:prstGeom prst="rect">
            <a:avLst/>
          </a:prstGeom>
          <a:noFill/>
          <a:ln w="9525">
            <a:noFill/>
          </a:ln>
        </p:spPr>
      </p:pic>
      <p:sp>
        <p:nvSpPr>
          <p:cNvPr id="3" name="文本框 2"/>
          <p:cNvSpPr txBox="1"/>
          <p:nvPr/>
        </p:nvSpPr>
        <p:spPr>
          <a:xfrm>
            <a:off x="1677670" y="4217670"/>
            <a:ext cx="189166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振东农产品开发公司</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968240" y="1119505"/>
            <a:ext cx="3833495" cy="29038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在企业内部大学生的建议下，组</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建成立了</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山西首个民营企业党支部</a:t>
            </a:r>
            <a:r>
              <a:rPr kumimoji="0" lang="en-US" altLang="zh-CN"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振东石油党支部</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，刘安林任支部书记</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67593" name="原创设计师QQ598969553             _3"/>
          <p:cNvSpPr/>
          <p:nvPr/>
        </p:nvSpPr>
        <p:spPr>
          <a:xfrm>
            <a:off x="584200" y="802640"/>
            <a:ext cx="349250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1996.7 </a:t>
            </a:r>
            <a:r>
              <a:rPr lang="zh-CN" altLang="en-US" sz="2000" b="1" dirty="0">
                <a:solidFill>
                  <a:schemeClr val="tx1"/>
                </a:solidFill>
                <a:latin typeface="宋体" panose="02010600030101010101" pitchFamily="2" charset="-122"/>
                <a:ea typeface="宋体" panose="02010600030101010101" pitchFamily="2" charset="-122"/>
              </a:rPr>
              <a:t>振东石油党支部成立</a:t>
            </a:r>
          </a:p>
        </p:txBody>
      </p:sp>
      <p:pic>
        <p:nvPicPr>
          <p:cNvPr id="67594" name="图片 1"/>
          <p:cNvPicPr>
            <a:picLocks noChangeAspect="1"/>
          </p:cNvPicPr>
          <p:nvPr/>
        </p:nvPicPr>
        <p:blipFill>
          <a:blip r:embed="rId3" cstate="print"/>
          <a:stretch>
            <a:fillRect/>
          </a:stretch>
        </p:blipFill>
        <p:spPr>
          <a:xfrm>
            <a:off x="584200" y="1579880"/>
            <a:ext cx="4248150" cy="2525713"/>
          </a:xfrm>
          <a:prstGeom prst="rect">
            <a:avLst/>
          </a:prstGeom>
          <a:noFill/>
          <a:ln w="9525">
            <a:noFill/>
          </a:ln>
        </p:spPr>
      </p:pic>
      <p:grpSp>
        <p:nvGrpSpPr>
          <p:cNvPr id="2" name="组合 1"/>
          <p:cNvGrpSpPr/>
          <p:nvPr/>
        </p:nvGrpSpPr>
        <p:grpSpPr>
          <a:xfrm>
            <a:off x="-5080" y="658495"/>
            <a:ext cx="426085" cy="642620"/>
            <a:chOff x="-8" y="1037"/>
            <a:chExt cx="671" cy="1012"/>
          </a:xfrm>
        </p:grpSpPr>
        <p:sp>
          <p:nvSpPr>
            <p:cNvPr id="65542" name="原创设计师QQ598969553             _1"/>
            <p:cNvSpPr/>
            <p:nvPr/>
          </p:nvSpPr>
          <p:spPr>
            <a:xfrm>
              <a:off x="-8" y="1037"/>
              <a:ext cx="508"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65543" name="原创设计师QQ598969553             _2"/>
            <p:cNvSpPr/>
            <p:nvPr/>
          </p:nvSpPr>
          <p:spPr>
            <a:xfrm>
              <a:off x="323" y="1203"/>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600200" y="4227195"/>
            <a:ext cx="221551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振东石油党支部成立大会</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5069205" y="1565275"/>
            <a:ext cx="3641090" cy="20129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振东</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第一座大型油库（南库）竣工营业，年吞吐量</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rPr>
              <a:t>5000吨</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68617" name="原创设计师QQ598969553             _3"/>
          <p:cNvSpPr/>
          <p:nvPr/>
        </p:nvSpPr>
        <p:spPr>
          <a:xfrm>
            <a:off x="629285" y="771525"/>
            <a:ext cx="310896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1996.11 </a:t>
            </a:r>
            <a:r>
              <a:rPr lang="zh-CN" altLang="en-US" sz="2000" b="1" dirty="0">
                <a:solidFill>
                  <a:schemeClr val="tx1"/>
                </a:solidFill>
                <a:latin typeface="宋体" panose="02010600030101010101" pitchFamily="2" charset="-122"/>
                <a:ea typeface="宋体" panose="02010600030101010101" pitchFamily="2" charset="-122"/>
              </a:rPr>
              <a:t>第一座油库竣工</a:t>
            </a:r>
          </a:p>
        </p:txBody>
      </p:sp>
      <p:pic>
        <p:nvPicPr>
          <p:cNvPr id="68618" name="图片 33" descr="1996年11月第一座大型油库竣工营业"/>
          <p:cNvPicPr>
            <a:picLocks noChangeAspect="1"/>
          </p:cNvPicPr>
          <p:nvPr/>
        </p:nvPicPr>
        <p:blipFill>
          <a:blip r:embed="rId3" cstate="print"/>
          <a:srcRect l="-390" t="-1459" r="390" b="1459"/>
          <a:stretch>
            <a:fillRect/>
          </a:stretch>
        </p:blipFill>
        <p:spPr>
          <a:xfrm>
            <a:off x="629285" y="1565275"/>
            <a:ext cx="4109085" cy="2353945"/>
          </a:xfrm>
          <a:prstGeom prst="rect">
            <a:avLst/>
          </a:prstGeom>
          <a:noFill/>
          <a:ln w="9525">
            <a:noFill/>
          </a:ln>
        </p:spPr>
      </p:pic>
      <p:grpSp>
        <p:nvGrpSpPr>
          <p:cNvPr id="2" name="组合 1"/>
          <p:cNvGrpSpPr/>
          <p:nvPr/>
        </p:nvGrpSpPr>
        <p:grpSpPr>
          <a:xfrm>
            <a:off x="1270" y="627380"/>
            <a:ext cx="466725" cy="642620"/>
            <a:chOff x="-16" y="1037"/>
            <a:chExt cx="735" cy="1012"/>
          </a:xfrm>
        </p:grpSpPr>
        <p:sp>
          <p:nvSpPr>
            <p:cNvPr id="65542" name="原创设计师QQ598969553             _1"/>
            <p:cNvSpPr/>
            <p:nvPr/>
          </p:nvSpPr>
          <p:spPr>
            <a:xfrm>
              <a:off x="-16" y="1037"/>
              <a:ext cx="508"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65543" name="原创设计师QQ598969553             _2"/>
            <p:cNvSpPr/>
            <p:nvPr/>
          </p:nvSpPr>
          <p:spPr>
            <a:xfrm>
              <a:off x="379" y="1203"/>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0" y="665480"/>
            <a:ext cx="448945" cy="642620"/>
            <a:chOff x="-272" y="1048"/>
            <a:chExt cx="707" cy="1012"/>
          </a:xfrm>
        </p:grpSpPr>
        <p:sp>
          <p:nvSpPr>
            <p:cNvPr id="308227"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1996 </a:t>
            </a:r>
            <a:r>
              <a:rPr lang="zh-CN" altLang="en-US" sz="2000" b="1" dirty="0">
                <a:solidFill>
                  <a:schemeClr val="tx1"/>
                </a:solidFill>
                <a:latin typeface="宋体" panose="02010600030101010101" pitchFamily="2" charset="-122"/>
                <a:ea typeface="宋体" panose="02010600030101010101" pitchFamily="2" charset="-122"/>
              </a:rPr>
              <a:t>凝聚年</a:t>
            </a:r>
          </a:p>
        </p:txBody>
      </p:sp>
      <p:sp>
        <p:nvSpPr>
          <p:cNvPr id="308230" name="原创设计师QQ598969553             _19"/>
          <p:cNvSpPr/>
          <p:nvPr/>
        </p:nvSpPr>
        <p:spPr>
          <a:xfrm>
            <a:off x="1179830" y="2322830"/>
            <a:ext cx="6297295" cy="2308225"/>
          </a:xfrm>
          <a:prstGeom prst="rect">
            <a:avLst/>
          </a:prstGeom>
          <a:noFill/>
          <a:ln w="9525">
            <a:noFill/>
          </a:ln>
        </p:spPr>
        <p:txBody>
          <a:bodyPr wrap="square" lIns="0" tIns="0" rIns="0" bIns="0" anchor="t">
            <a:spAutoFit/>
          </a:bodyPr>
          <a:lstStyle/>
          <a:p>
            <a:pPr algn="just">
              <a:lnSpc>
                <a:spcPct val="150000"/>
              </a:lnSpc>
              <a:buClr>
                <a:schemeClr val="tx1"/>
              </a:buClr>
            </a:pPr>
            <a:r>
              <a:rPr lang="zh-CN" altLang="en-US" sz="2000" b="1" dirty="0">
                <a:solidFill>
                  <a:schemeClr val="tx1"/>
                </a:solidFill>
                <a:latin typeface="宋体" panose="02010600030101010101" pitchFamily="2" charset="-122"/>
                <a:ea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面对激烈的市场竞争，公司上下一心，不畏艰难，只讲奉献，不图回报，凝聚力空前高涨，激发了员工的主人翁意识和使命感</a:t>
            </a:r>
            <a:r>
              <a:rPr lang="zh-CN" sz="2000" b="1" dirty="0">
                <a:solidFill>
                  <a:schemeClr val="tx1"/>
                </a:solidFill>
                <a:latin typeface="宋体" panose="02010600030101010101" pitchFamily="2" charset="-122"/>
                <a:ea typeface="宋体" panose="02010600030101010101" pitchFamily="2" charset="-122"/>
              </a:rPr>
              <a:t>，因此将</a:t>
            </a:r>
            <a:r>
              <a:rPr lang="en-US" altLang="zh-CN" sz="2000" b="1" dirty="0">
                <a:solidFill>
                  <a:schemeClr val="tx1"/>
                </a:solidFill>
                <a:latin typeface="宋体" panose="02010600030101010101" pitchFamily="2" charset="-122"/>
                <a:ea typeface="宋体" panose="02010600030101010101" pitchFamily="2" charset="-122"/>
              </a:rPr>
              <a:t>1996</a:t>
            </a:r>
            <a:r>
              <a:rPr lang="zh-CN" altLang="en-US" sz="2000" b="1" dirty="0">
                <a:solidFill>
                  <a:schemeClr val="tx1"/>
                </a:solidFill>
                <a:latin typeface="宋体" panose="02010600030101010101" pitchFamily="2" charset="-122"/>
                <a:ea typeface="宋体" panose="02010600030101010101" pitchFamily="2" charset="-122"/>
              </a:rPr>
              <a:t>年定为</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凝聚年</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a:t>
            </a:r>
            <a:endParaRPr sz="2000" b="1" dirty="0">
              <a:solidFill>
                <a:schemeClr val="tx1"/>
              </a:solidFill>
              <a:latin typeface="宋体" panose="02010600030101010101" pitchFamily="2" charset="-122"/>
              <a:ea typeface="宋体" panose="02010600030101010101" pitchFamily="2" charset="-122"/>
            </a:endParaRPr>
          </a:p>
          <a:p>
            <a:pPr algn="just">
              <a:lnSpc>
                <a:spcPct val="150000"/>
              </a:lnSpc>
              <a:buClr>
                <a:schemeClr val="tx1"/>
              </a:buClr>
            </a:pPr>
            <a:r>
              <a:rPr sz="2000" b="1" dirty="0">
                <a:solidFill>
                  <a:schemeClr val="tx1"/>
                </a:solidFill>
                <a:latin typeface="宋体" panose="02010600030101010101" pitchFamily="2" charset="-122"/>
                <a:ea typeface="宋体" panose="02010600030101010101" pitchFamily="2" charset="-122"/>
              </a:rPr>
              <a:t>    老板是员工，员工也是老板，人人都有当老板的梦想，形成</a:t>
            </a:r>
            <a:r>
              <a:rPr sz="2000" b="1" dirty="0">
                <a:solidFill>
                  <a:srgbClr val="FF0000"/>
                </a:solidFill>
                <a:latin typeface="宋体" panose="02010600030101010101" pitchFamily="2" charset="-122"/>
                <a:ea typeface="宋体" panose="02010600030101010101" pitchFamily="2" charset="-122"/>
              </a:rPr>
              <a:t>老板模式</a:t>
            </a:r>
            <a:r>
              <a:rPr sz="2000" b="1" dirty="0">
                <a:solidFill>
                  <a:schemeClr val="tx1"/>
                </a:solidFill>
                <a:latin typeface="宋体" panose="02010600030101010101" pitchFamily="2" charset="-122"/>
                <a:ea typeface="宋体" panose="02010600030101010101" pitchFamily="2" charset="-122"/>
              </a:rPr>
              <a:t>。</a:t>
            </a:r>
          </a:p>
        </p:txBody>
      </p:sp>
      <p:sp>
        <p:nvSpPr>
          <p:cNvPr id="2" name="文本框 1"/>
          <p:cNvSpPr txBox="1"/>
          <p:nvPr/>
        </p:nvSpPr>
        <p:spPr>
          <a:xfrm>
            <a:off x="1103630" y="1308100"/>
            <a:ext cx="6449695" cy="1014730"/>
          </a:xfrm>
          <a:prstGeom prst="rect">
            <a:avLst/>
          </a:prstGeom>
          <a:noFill/>
        </p:spPr>
        <p:txBody>
          <a:bodyPr wrap="square" rtlCol="0" anchor="t">
            <a:spAutoFit/>
          </a:bodyPr>
          <a:lstStyle/>
          <a:p>
            <a:pPr>
              <a:lnSpc>
                <a:spcPct val="150000"/>
              </a:lnSpc>
            </a:pPr>
            <a:r>
              <a:rPr lang="en-US" altLang="zh-CN" sz="2000" b="1" dirty="0">
                <a:solidFill>
                  <a:schemeClr val="tx1"/>
                </a:solidFill>
                <a:latin typeface="宋体" panose="02010600030101010101" pitchFamily="2" charset="-122"/>
                <a:ea typeface="宋体" panose="02010600030101010101" pitchFamily="2" charset="-122"/>
                <a:sym typeface="+mn-ea"/>
              </a:rPr>
              <a:t>   </a:t>
            </a:r>
            <a:r>
              <a:rPr lang="zh-CN" altLang="en-US" sz="2000" b="1" dirty="0">
                <a:solidFill>
                  <a:schemeClr val="tx1"/>
                </a:solidFill>
                <a:latin typeface="宋体" panose="02010600030101010101" pitchFamily="2" charset="-122"/>
                <a:ea typeface="宋体" panose="02010600030101010101" pitchFamily="2" charset="-122"/>
                <a:sym typeface="+mn-ea"/>
              </a:rPr>
              <a:t>公司自</a:t>
            </a:r>
            <a:r>
              <a:rPr lang="en-US" altLang="zh-CN" sz="2000" b="1" dirty="0">
                <a:solidFill>
                  <a:schemeClr val="tx1"/>
                </a:solidFill>
                <a:latin typeface="宋体" panose="02010600030101010101" pitchFamily="2" charset="-122"/>
                <a:ea typeface="宋体" panose="02010600030101010101" pitchFamily="2" charset="-122"/>
                <a:sym typeface="+mn-ea"/>
              </a:rPr>
              <a:t>96</a:t>
            </a:r>
            <a:r>
              <a:rPr lang="zh-CN" altLang="en-US" sz="2000" b="1" dirty="0">
                <a:solidFill>
                  <a:schemeClr val="tx1"/>
                </a:solidFill>
                <a:latin typeface="宋体" panose="02010600030101010101" pitchFamily="2" charset="-122"/>
                <a:ea typeface="宋体" panose="02010600030101010101" pitchFamily="2" charset="-122"/>
                <a:sym typeface="+mn-ea"/>
              </a:rPr>
              <a:t>年开始，振东开始确立主题年，并在年底总结出相应的模式。</a:t>
            </a:r>
            <a:endParaRPr lang="zh-CN" altLang="en-US" sz="200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918710" y="2130425"/>
            <a:ext cx="3669030" cy="1337945"/>
          </a:xfrm>
          <a:prstGeom prst="rect">
            <a:avLst/>
          </a:prstGeom>
          <a:noFill/>
          <a:ln w="9525">
            <a:noFill/>
          </a:ln>
        </p:spPr>
        <p:txBody>
          <a:bodyPr wrap="square">
            <a:spAutoFit/>
          </a:bodyPr>
          <a:lstStyle/>
          <a:p>
            <a:pPr>
              <a:lnSpc>
                <a:spcPct val="150000"/>
              </a:lnSpc>
            </a:pPr>
            <a:r>
              <a:rPr lang="zh-CN" sz="1800">
                <a:solidFill>
                  <a:schemeClr val="tx1"/>
                </a:solidFill>
                <a:ea typeface="宋体" panose="02010600030101010101" pitchFamily="2" charset="-122"/>
              </a:rPr>
              <a:t>为支持家乡教育事业，振东投资兴建了现代化的振东中学，</a:t>
            </a:r>
            <a:r>
              <a:rPr lang="zh-CN" sz="1800" b="1">
                <a:solidFill>
                  <a:schemeClr val="tx1"/>
                </a:solidFill>
                <a:ea typeface="宋体" panose="02010600030101010101" pitchFamily="2" charset="-122"/>
              </a:rPr>
              <a:t>解决了东和乡700多名学子的上学问题</a:t>
            </a:r>
            <a:r>
              <a:rPr lang="zh-CN" sz="1800">
                <a:solidFill>
                  <a:schemeClr val="tx1"/>
                </a:solidFill>
                <a:ea typeface="宋体" panose="02010600030101010101" pitchFamily="2" charset="-122"/>
              </a:rPr>
              <a:t>。</a:t>
            </a:r>
          </a:p>
        </p:txBody>
      </p:sp>
      <p:sp>
        <p:nvSpPr>
          <p:cNvPr id="192515" name="原创设计师QQ598969553             _1"/>
          <p:cNvSpPr/>
          <p:nvPr/>
        </p:nvSpPr>
        <p:spPr>
          <a:xfrm>
            <a:off x="-12065" y="65881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2523" name="原创设计师QQ598969553             _3"/>
          <p:cNvSpPr/>
          <p:nvPr/>
        </p:nvSpPr>
        <p:spPr>
          <a:xfrm>
            <a:off x="650240" y="80327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1997.3 </a:t>
            </a:r>
            <a:r>
              <a:rPr lang="zh-CN" altLang="en-US" sz="2000" b="1" dirty="0">
                <a:solidFill>
                  <a:schemeClr val="tx1"/>
                </a:solidFill>
                <a:latin typeface="宋体" panose="02010600030101010101" pitchFamily="2" charset="-122"/>
                <a:ea typeface="宋体" panose="02010600030101010101" pitchFamily="2" charset="-122"/>
              </a:rPr>
              <a:t>兴建振东中学</a:t>
            </a:r>
          </a:p>
        </p:txBody>
      </p:sp>
      <p:sp>
        <p:nvSpPr>
          <p:cNvPr id="192516" name="原创设计师QQ598969553             _2"/>
          <p:cNvSpPr/>
          <p:nvPr/>
        </p:nvSpPr>
        <p:spPr>
          <a:xfrm>
            <a:off x="204788" y="76454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pic>
        <p:nvPicPr>
          <p:cNvPr id="2" name="图片 1"/>
          <p:cNvPicPr>
            <a:picLocks noChangeAspect="1"/>
          </p:cNvPicPr>
          <p:nvPr/>
        </p:nvPicPr>
        <p:blipFill>
          <a:blip r:embed="rId2" cstate="print"/>
          <a:srcRect l="2802" t="-717" r="-2802" b="717"/>
          <a:stretch>
            <a:fillRect/>
          </a:stretch>
        </p:blipFill>
        <p:spPr>
          <a:xfrm>
            <a:off x="650240" y="1691640"/>
            <a:ext cx="3920490" cy="2214880"/>
          </a:xfrm>
          <a:prstGeom prst="rect">
            <a:avLst/>
          </a:prstGeom>
        </p:spPr>
      </p:pic>
      <p:sp>
        <p:nvSpPr>
          <p:cNvPr id="3" name="文本框 2"/>
          <p:cNvSpPr txBox="1"/>
          <p:nvPr/>
        </p:nvSpPr>
        <p:spPr>
          <a:xfrm>
            <a:off x="1868170" y="4093845"/>
            <a:ext cx="134937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振东中学实景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949825" y="1482725"/>
            <a:ext cx="3832225" cy="217741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公司召开第一次职工代表大会，提出成立职工工会的构想。同年，</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振东集团工会宣布成立</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69641" name="原创设计师QQ598969553             _3"/>
          <p:cNvSpPr/>
          <p:nvPr/>
        </p:nvSpPr>
        <p:spPr>
          <a:xfrm>
            <a:off x="630555" y="802640"/>
            <a:ext cx="388874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1997.5 </a:t>
            </a:r>
            <a:r>
              <a:rPr lang="zh-CN" altLang="en-US" sz="2000" b="1" dirty="0">
                <a:solidFill>
                  <a:schemeClr val="tx1"/>
                </a:solidFill>
                <a:latin typeface="宋体" panose="02010600030101010101" pitchFamily="2" charset="-122"/>
                <a:ea typeface="宋体" panose="02010600030101010101" pitchFamily="2" charset="-122"/>
              </a:rPr>
              <a:t>召开第一次职工代表大会</a:t>
            </a:r>
          </a:p>
        </p:txBody>
      </p:sp>
      <p:pic>
        <p:nvPicPr>
          <p:cNvPr id="69642" name="图片 2"/>
          <p:cNvPicPr>
            <a:picLocks noChangeAspect="1"/>
          </p:cNvPicPr>
          <p:nvPr/>
        </p:nvPicPr>
        <p:blipFill>
          <a:blip r:embed="rId3" cstate="print"/>
          <a:srcRect l="1400" r="1406" b="-1676"/>
          <a:stretch>
            <a:fillRect/>
          </a:stretch>
        </p:blipFill>
        <p:spPr>
          <a:xfrm>
            <a:off x="630555" y="1656715"/>
            <a:ext cx="4178935" cy="2431415"/>
          </a:xfrm>
          <a:prstGeom prst="rect">
            <a:avLst/>
          </a:prstGeom>
          <a:noFill/>
          <a:ln w="9525">
            <a:noFill/>
          </a:ln>
        </p:spPr>
      </p:pic>
      <p:grpSp>
        <p:nvGrpSpPr>
          <p:cNvPr id="2" name="组合 1"/>
          <p:cNvGrpSpPr/>
          <p:nvPr/>
        </p:nvGrpSpPr>
        <p:grpSpPr>
          <a:xfrm>
            <a:off x="-5080" y="658495"/>
            <a:ext cx="426085" cy="642620"/>
            <a:chOff x="-8" y="1037"/>
            <a:chExt cx="671" cy="1012"/>
          </a:xfrm>
        </p:grpSpPr>
        <p:sp>
          <p:nvSpPr>
            <p:cNvPr id="65542" name="原创设计师QQ598969553             _1"/>
            <p:cNvSpPr/>
            <p:nvPr/>
          </p:nvSpPr>
          <p:spPr>
            <a:xfrm>
              <a:off x="-8" y="1037"/>
              <a:ext cx="508"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65543" name="原创设计师QQ598969553             _2"/>
            <p:cNvSpPr/>
            <p:nvPr/>
          </p:nvSpPr>
          <p:spPr>
            <a:xfrm>
              <a:off x="323" y="1203"/>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435735" y="4217670"/>
            <a:ext cx="256794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振东第一次职工代表大会现场</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3" name="图片 5"/>
          <p:cNvPicPr>
            <a:picLocks noChangeAspect="1"/>
          </p:cNvPicPr>
          <p:nvPr/>
        </p:nvPicPr>
        <p:blipFill>
          <a:blip r:embed="rId3" cstate="print"/>
          <a:stretch>
            <a:fillRect/>
          </a:stretch>
        </p:blipFill>
        <p:spPr>
          <a:xfrm>
            <a:off x="3890010" y="1041400"/>
            <a:ext cx="3681095" cy="1945640"/>
          </a:xfrm>
          <a:prstGeom prst="rect">
            <a:avLst/>
          </a:prstGeom>
          <a:noFill/>
          <a:ln w="9525">
            <a:noFill/>
          </a:ln>
        </p:spPr>
      </p:pic>
      <p:sp>
        <p:nvSpPr>
          <p:cNvPr id="4" name="文本框 3"/>
          <p:cNvSpPr txBox="1"/>
          <p:nvPr/>
        </p:nvSpPr>
        <p:spPr>
          <a:xfrm>
            <a:off x="1059815" y="3284220"/>
            <a:ext cx="6125210" cy="1337945"/>
          </a:xfrm>
          <a:prstGeom prst="rect">
            <a:avLst/>
          </a:prstGeom>
          <a:noFill/>
        </p:spPr>
        <p:txBody>
          <a:bodyPr wrap="square" rtlCol="0">
            <a:spAutoFit/>
          </a:bodyPr>
          <a:lstStyle/>
          <a:p>
            <a:pPr>
              <a:lnSpc>
                <a:spcPct val="150000"/>
              </a:lnSpc>
            </a:pPr>
            <a:r>
              <a:rPr lang="en-US" altLang="zh-CN" sz="1800" b="1" noProof="1">
                <a:solidFill>
                  <a:schemeClr val="tx1"/>
                </a:solidFill>
                <a:latin typeface="+mn-ea"/>
                <a:ea typeface="新宋体" panose="02010609030101010101" pitchFamily="49" charset="-122"/>
                <a:cs typeface="+mn-ea"/>
                <a:sym typeface="+mn-ea"/>
              </a:rPr>
              <a:t>     </a:t>
            </a:r>
            <a:r>
              <a:rPr lang="zh-CN" altLang="en-US" sz="1800" b="1" noProof="1">
                <a:solidFill>
                  <a:schemeClr val="tx1"/>
                </a:solidFill>
                <a:latin typeface="+mn-ea"/>
                <a:ea typeface="新宋体" panose="02010609030101010101" pitchFamily="49" charset="-122"/>
                <a:cs typeface="+mn-ea"/>
                <a:sym typeface="+mn-ea"/>
              </a:rPr>
              <a:t>渐变红色：寓意初升朝阳  紫罗兰色：寓意太行山   </a:t>
            </a:r>
            <a:endParaRPr lang="zh-CN" altLang="en-US" sz="1800" b="1" noProof="1">
              <a:solidFill>
                <a:schemeClr val="tx1"/>
              </a:solidFill>
              <a:latin typeface="+mn-ea"/>
              <a:cs typeface="+mn-ea"/>
              <a:sym typeface="+mn-ea"/>
            </a:endParaRPr>
          </a:p>
          <a:p>
            <a:pPr marL="144145">
              <a:lnSpc>
                <a:spcPct val="150000"/>
              </a:lnSpc>
            </a:pPr>
            <a:r>
              <a:rPr lang="zh-CN" altLang="zh-CN" sz="1800" b="1" noProof="1">
                <a:solidFill>
                  <a:schemeClr val="tx1"/>
                </a:solidFill>
                <a:latin typeface="+mn-ea"/>
                <a:ea typeface="新宋体" panose="02010609030101010101" pitchFamily="49" charset="-122"/>
                <a:cs typeface="+mn-ea"/>
                <a:sym typeface="+mn-ea"/>
              </a:rPr>
              <a:t>    振东名字的由来，源自创始人李安平振兴家乡</a:t>
            </a:r>
            <a:r>
              <a:rPr lang="en-US" altLang="zh-CN" sz="1800" b="1" noProof="1">
                <a:solidFill>
                  <a:schemeClr val="tx1"/>
                </a:solidFill>
                <a:latin typeface="+mn-ea"/>
                <a:ea typeface="新宋体" panose="02010609030101010101" pitchFamily="49" charset="-122"/>
                <a:cs typeface="+mn-ea"/>
                <a:sym typeface="+mn-ea"/>
              </a:rPr>
              <a:t>“</a:t>
            </a:r>
            <a:r>
              <a:rPr lang="zh-CN" altLang="zh-CN" sz="1800" b="1" noProof="1">
                <a:solidFill>
                  <a:schemeClr val="tx1"/>
                </a:solidFill>
                <a:latin typeface="+mn-ea"/>
                <a:ea typeface="新宋体" panose="02010609030101010101" pitchFamily="49" charset="-122"/>
                <a:cs typeface="+mn-ea"/>
                <a:sym typeface="+mn-ea"/>
              </a:rPr>
              <a:t>东   </a:t>
            </a:r>
          </a:p>
          <a:p>
            <a:pPr marL="144145">
              <a:lnSpc>
                <a:spcPct val="150000"/>
              </a:lnSpc>
            </a:pPr>
            <a:r>
              <a:rPr lang="zh-CN" altLang="zh-CN" sz="1800" b="1" noProof="1">
                <a:solidFill>
                  <a:schemeClr val="tx1"/>
                </a:solidFill>
                <a:latin typeface="+mn-ea"/>
                <a:ea typeface="新宋体" panose="02010609030101010101" pitchFamily="49" charset="-122"/>
                <a:cs typeface="+mn-ea"/>
                <a:sym typeface="+mn-ea"/>
              </a:rPr>
              <a:t>    和村</a:t>
            </a:r>
            <a:r>
              <a:rPr lang="en-US" altLang="zh-CN" sz="1800" b="1" noProof="1">
                <a:solidFill>
                  <a:schemeClr val="tx1"/>
                </a:solidFill>
                <a:latin typeface="+mn-ea"/>
                <a:ea typeface="新宋体" panose="02010609030101010101" pitchFamily="49" charset="-122"/>
                <a:cs typeface="+mn-ea"/>
                <a:sym typeface="+mn-ea"/>
              </a:rPr>
              <a:t>”</a:t>
            </a:r>
            <a:r>
              <a:rPr lang="zh-CN" altLang="en-US" sz="1800" b="1" noProof="1">
                <a:solidFill>
                  <a:schemeClr val="tx1"/>
                </a:solidFill>
                <a:latin typeface="+mn-ea"/>
                <a:ea typeface="新宋体" panose="02010609030101010101" pitchFamily="49" charset="-122"/>
                <a:cs typeface="+mn-ea"/>
                <a:sym typeface="+mn-ea"/>
              </a:rPr>
              <a:t>的</a:t>
            </a:r>
            <a:r>
              <a:rPr lang="zh-CN" altLang="zh-CN" sz="1800" b="1" noProof="1">
                <a:solidFill>
                  <a:schemeClr val="tx1"/>
                </a:solidFill>
                <a:latin typeface="+mn-ea"/>
                <a:ea typeface="新宋体" panose="02010609030101010101" pitchFamily="49" charset="-122"/>
                <a:cs typeface="+mn-ea"/>
                <a:sym typeface="+mn-ea"/>
              </a:rPr>
              <a:t>理想。</a:t>
            </a:r>
          </a:p>
        </p:txBody>
      </p:sp>
      <p:pic>
        <p:nvPicPr>
          <p:cNvPr id="8" name="Picture 21" descr="F:\文件\LOGO\振东健康\资源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859" y="915681"/>
            <a:ext cx="1909163" cy="22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2" name="原创设计师QQ598969553             _1"/>
          <p:cNvSpPr/>
          <p:nvPr/>
        </p:nvSpPr>
        <p:spPr>
          <a:xfrm>
            <a:off x="1560" y="660083"/>
            <a:ext cx="322263" cy="642937"/>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70663" name="原创设计师QQ598969553             _2"/>
          <p:cNvSpPr/>
          <p:nvPr/>
        </p:nvSpPr>
        <p:spPr>
          <a:xfrm>
            <a:off x="240348" y="765810"/>
            <a:ext cx="215900" cy="43180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sp>
        <p:nvSpPr>
          <p:cNvPr id="9" name="原创设计师QQ598969553             _8"/>
          <p:cNvSpPr/>
          <p:nvPr/>
        </p:nvSpPr>
        <p:spPr>
          <a:xfrm>
            <a:off x="4356735" y="1068070"/>
            <a:ext cx="4433570" cy="29038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en-US" altLang="zh-CN"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 </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位于长治市关村的振东</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第二座油库（北库）建成，年吞吐量达万吨</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70665" name="原创设计师QQ598969553             _3"/>
          <p:cNvSpPr/>
          <p:nvPr/>
        </p:nvSpPr>
        <p:spPr>
          <a:xfrm>
            <a:off x="644525" y="765810"/>
            <a:ext cx="349250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1997.12 </a:t>
            </a:r>
            <a:r>
              <a:rPr lang="zh-CN" altLang="en-US" sz="2000" b="1" dirty="0">
                <a:solidFill>
                  <a:schemeClr val="tx1"/>
                </a:solidFill>
                <a:latin typeface="宋体" panose="02010600030101010101" pitchFamily="2" charset="-122"/>
                <a:ea typeface="宋体" panose="02010600030101010101" pitchFamily="2" charset="-122"/>
              </a:rPr>
              <a:t>第二座油库建成</a:t>
            </a:r>
          </a:p>
        </p:txBody>
      </p:sp>
      <p:pic>
        <p:nvPicPr>
          <p:cNvPr id="70666" name="图片 1"/>
          <p:cNvPicPr>
            <a:picLocks noChangeAspect="1"/>
          </p:cNvPicPr>
          <p:nvPr/>
        </p:nvPicPr>
        <p:blipFill>
          <a:blip r:embed="rId3" cstate="print"/>
          <a:srcRect l="7883" t="3999" r="11946" b="2242"/>
          <a:stretch>
            <a:fillRect/>
          </a:stretch>
        </p:blipFill>
        <p:spPr>
          <a:xfrm>
            <a:off x="527685" y="1610360"/>
            <a:ext cx="3707765" cy="2361565"/>
          </a:xfrm>
          <a:prstGeom prst="rect">
            <a:avLst/>
          </a:prstGeom>
          <a:noFill/>
          <a:ln w="9525">
            <a:noFill/>
          </a:ln>
        </p:spPr>
      </p:pic>
      <p:sp>
        <p:nvSpPr>
          <p:cNvPr id="3" name="文本框 2"/>
          <p:cNvSpPr txBox="1"/>
          <p:nvPr/>
        </p:nvSpPr>
        <p:spPr>
          <a:xfrm>
            <a:off x="1464310" y="4217670"/>
            <a:ext cx="185356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振东第二座油库实景</a:t>
            </a: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251929"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1997 </a:t>
            </a:r>
            <a:r>
              <a:rPr lang="zh-CN" altLang="en-US" sz="2000" b="1" dirty="0">
                <a:solidFill>
                  <a:schemeClr val="tx1"/>
                </a:solidFill>
                <a:latin typeface="宋体" panose="02010600030101010101" pitchFamily="2" charset="-122"/>
                <a:ea typeface="宋体" panose="02010600030101010101" pitchFamily="2" charset="-122"/>
              </a:rPr>
              <a:t>服务年</a:t>
            </a:r>
          </a:p>
        </p:txBody>
      </p:sp>
      <p:sp>
        <p:nvSpPr>
          <p:cNvPr id="308230" name="原创设计师QQ598969553             _19"/>
          <p:cNvSpPr/>
          <p:nvPr/>
        </p:nvSpPr>
        <p:spPr>
          <a:xfrm>
            <a:off x="1215390" y="1571625"/>
            <a:ext cx="6374130" cy="2308225"/>
          </a:xfrm>
          <a:prstGeom prst="rect">
            <a:avLst/>
          </a:prstGeom>
          <a:noFill/>
          <a:ln w="9525">
            <a:noFill/>
          </a:ln>
        </p:spPr>
        <p:txBody>
          <a:bodyPr wrap="square" lIns="0" tIns="0" rIns="0" bIns="0" anchor="t">
            <a:spAutoFit/>
          </a:bodyPr>
          <a:lstStyle/>
          <a:p>
            <a:pPr algn="just">
              <a:lnSpc>
                <a:spcPct val="150000"/>
              </a:lnSpc>
              <a:buClr>
                <a:schemeClr val="tx1"/>
              </a:buClr>
            </a:pPr>
            <a:r>
              <a:rPr lang="en-US" sz="2000" b="1" dirty="0">
                <a:solidFill>
                  <a:schemeClr val="tx1"/>
                </a:solidFill>
                <a:latin typeface="宋体" panose="02010600030101010101" pitchFamily="2" charset="-122"/>
                <a:ea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随着产业的快速扩张，服务水平从领导式变为服务式。员工</a:t>
            </a:r>
            <a:r>
              <a:rPr lang="zh-CN" sz="2000" b="1" dirty="0">
                <a:solidFill>
                  <a:schemeClr val="tx1"/>
                </a:solidFill>
                <a:latin typeface="宋体" panose="02010600030101010101" pitchFamily="2" charset="-122"/>
                <a:ea typeface="宋体" panose="02010600030101010101" pitchFamily="2" charset="-122"/>
              </a:rPr>
              <a:t>通过服务</a:t>
            </a:r>
            <a:r>
              <a:rPr sz="2000" b="1" dirty="0">
                <a:solidFill>
                  <a:schemeClr val="tx1"/>
                </a:solidFill>
                <a:latin typeface="宋体" panose="02010600030101010101" pitchFamily="2" charset="-122"/>
                <a:ea typeface="宋体" panose="02010600030101010101" pitchFamily="2" charset="-122"/>
              </a:rPr>
              <a:t>把真情送给客户，客户用信赖回报公司</a:t>
            </a:r>
            <a:r>
              <a:rPr lang="zh-CN" sz="2000" b="1" dirty="0">
                <a:solidFill>
                  <a:schemeClr val="tx1"/>
                </a:solidFill>
                <a:latin typeface="宋体" panose="02010600030101010101" pitchFamily="2" charset="-122"/>
                <a:ea typeface="宋体" panose="02010600030101010101" pitchFamily="2" charset="-122"/>
              </a:rPr>
              <a:t>。因此，将</a:t>
            </a:r>
            <a:r>
              <a:rPr lang="en-US" altLang="zh-CN" sz="2000" b="1" dirty="0">
                <a:solidFill>
                  <a:schemeClr val="tx1"/>
                </a:solidFill>
                <a:latin typeface="宋体" panose="02010600030101010101" pitchFamily="2" charset="-122"/>
                <a:ea typeface="宋体" panose="02010600030101010101" pitchFamily="2" charset="-122"/>
              </a:rPr>
              <a:t>1997</a:t>
            </a:r>
            <a:r>
              <a:rPr lang="zh-CN" altLang="en-US" sz="2000" b="1" dirty="0">
                <a:solidFill>
                  <a:schemeClr val="tx1"/>
                </a:solidFill>
                <a:latin typeface="宋体" panose="02010600030101010101" pitchFamily="2" charset="-122"/>
                <a:ea typeface="宋体" panose="02010600030101010101" pitchFamily="2" charset="-122"/>
              </a:rPr>
              <a:t>年定义为</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服务年</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a:t>
            </a:r>
          </a:p>
          <a:p>
            <a:pPr algn="just">
              <a:lnSpc>
                <a:spcPct val="150000"/>
              </a:lnSpc>
              <a:buClr>
                <a:schemeClr val="tx1"/>
              </a:buClr>
            </a:pPr>
            <a:r>
              <a:rPr sz="2000" b="1" dirty="0">
                <a:solidFill>
                  <a:schemeClr val="tx1"/>
                </a:solidFill>
                <a:latin typeface="宋体" panose="02010600030101010101" pitchFamily="2" charset="-122"/>
                <a:ea typeface="宋体" panose="02010600030101010101" pitchFamily="2" charset="-122"/>
              </a:rPr>
              <a:t>    </a:t>
            </a:r>
            <a:r>
              <a:rPr lang="zh-CN" sz="2000" b="1" dirty="0">
                <a:solidFill>
                  <a:schemeClr val="tx1"/>
                </a:solidFill>
                <a:latin typeface="宋体" panose="02010600030101010101" pitchFamily="2" charset="-122"/>
                <a:ea typeface="宋体" panose="02010600030101010101" pitchFamily="2" charset="-122"/>
              </a:rPr>
              <a:t>提出</a:t>
            </a:r>
            <a:r>
              <a:rPr sz="2000" b="1" dirty="0">
                <a:solidFill>
                  <a:schemeClr val="tx1"/>
                </a:solidFill>
                <a:latin typeface="宋体" panose="02010600030101010101" pitchFamily="2" charset="-122"/>
                <a:ea typeface="宋体" panose="02010600030101010101" pitchFamily="2" charset="-122"/>
              </a:rPr>
              <a:t>“高管为中层服务，中层为员工服务，员工为客户服务”的</a:t>
            </a:r>
            <a:r>
              <a:rPr sz="2000" b="1" dirty="0">
                <a:solidFill>
                  <a:srgbClr val="FF0000"/>
                </a:solidFill>
                <a:latin typeface="宋体" panose="02010600030101010101" pitchFamily="2" charset="-122"/>
                <a:ea typeface="宋体" panose="02010600030101010101" pitchFamily="2" charset="-122"/>
              </a:rPr>
              <a:t>向下服务模式</a:t>
            </a:r>
            <a:r>
              <a:rPr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891405" y="1882775"/>
            <a:ext cx="3451225" cy="1753235"/>
          </a:xfrm>
          <a:prstGeom prst="rect">
            <a:avLst/>
          </a:prstGeom>
          <a:noFill/>
          <a:ln w="9525">
            <a:noFill/>
          </a:ln>
        </p:spPr>
        <p:txBody>
          <a:bodyPr wrap="square">
            <a:spAutoFit/>
          </a:bodyPr>
          <a:lstStyle/>
          <a:p>
            <a:pPr algn="just">
              <a:lnSpc>
                <a:spcPct val="150000"/>
              </a:lnSpc>
            </a:pPr>
            <a:r>
              <a:rPr lang="zh-CN" sz="1800">
                <a:solidFill>
                  <a:schemeClr val="tx1"/>
                </a:solidFill>
                <a:ea typeface="宋体" panose="02010600030101010101" pitchFamily="2" charset="-122"/>
              </a:rPr>
              <a:t>由于东和村</a:t>
            </a:r>
            <a:r>
              <a:rPr lang="zh-CN" sz="1800">
                <a:solidFill>
                  <a:schemeClr val="tx1"/>
                </a:solidFill>
                <a:ea typeface="宋体" panose="02010600030101010101" pitchFamily="2" charset="-122"/>
                <a:sym typeface="+mn-ea"/>
              </a:rPr>
              <a:t>电线老化、设备破旧，公司</a:t>
            </a:r>
            <a:r>
              <a:rPr lang="zh-CN" sz="1800" b="1">
                <a:solidFill>
                  <a:schemeClr val="tx1"/>
                </a:solidFill>
                <a:ea typeface="宋体" panose="02010600030101010101" pitchFamily="2" charset="-122"/>
              </a:rPr>
              <a:t>投资60万元进行电网改造</a:t>
            </a:r>
            <a:r>
              <a:rPr lang="zh-CN" sz="1800">
                <a:solidFill>
                  <a:schemeClr val="tx1"/>
                </a:solidFill>
                <a:ea typeface="宋体" panose="02010600030101010101" pitchFamily="2" charset="-122"/>
              </a:rPr>
              <a:t>，使全村800余户3500余人都能放心用电。</a:t>
            </a:r>
          </a:p>
        </p:txBody>
      </p:sp>
      <p:sp>
        <p:nvSpPr>
          <p:cNvPr id="192515" name="原创设计师QQ598969553             _1"/>
          <p:cNvSpPr/>
          <p:nvPr/>
        </p:nvSpPr>
        <p:spPr>
          <a:xfrm>
            <a:off x="-12065" y="65881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2523" name="原创设计师QQ598969553             _3"/>
          <p:cNvSpPr/>
          <p:nvPr/>
        </p:nvSpPr>
        <p:spPr>
          <a:xfrm>
            <a:off x="650240" y="80327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1998.3 </a:t>
            </a:r>
            <a:r>
              <a:rPr lang="zh-CN" altLang="en-US" sz="2000" b="1" dirty="0">
                <a:solidFill>
                  <a:schemeClr val="tx1"/>
                </a:solidFill>
                <a:latin typeface="宋体" panose="02010600030101010101" pitchFamily="2" charset="-122"/>
                <a:ea typeface="宋体" panose="02010600030101010101" pitchFamily="2" charset="-122"/>
              </a:rPr>
              <a:t>家乡电网建设</a:t>
            </a:r>
          </a:p>
        </p:txBody>
      </p:sp>
      <p:sp>
        <p:nvSpPr>
          <p:cNvPr id="192516" name="原创设计师QQ598969553             _2"/>
          <p:cNvSpPr/>
          <p:nvPr/>
        </p:nvSpPr>
        <p:spPr>
          <a:xfrm>
            <a:off x="204788" y="76454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pic>
        <p:nvPicPr>
          <p:cNvPr id="2" name="图片 1"/>
          <p:cNvPicPr>
            <a:picLocks noChangeAspect="1"/>
          </p:cNvPicPr>
          <p:nvPr/>
        </p:nvPicPr>
        <p:blipFill>
          <a:blip r:embed="rId2" cstate="print"/>
          <a:srcRect l="3132" t="401" r="-3132" b="-401"/>
          <a:stretch>
            <a:fillRect/>
          </a:stretch>
        </p:blipFill>
        <p:spPr>
          <a:xfrm>
            <a:off x="799465" y="1645285"/>
            <a:ext cx="3689985" cy="2378075"/>
          </a:xfrm>
          <a:prstGeom prst="rect">
            <a:avLst/>
          </a:prstGeom>
        </p:spPr>
      </p:pic>
      <p:sp>
        <p:nvSpPr>
          <p:cNvPr id="3" name="文本框 2"/>
          <p:cNvSpPr txBox="1"/>
          <p:nvPr/>
        </p:nvSpPr>
        <p:spPr>
          <a:xfrm>
            <a:off x="1774190" y="4227195"/>
            <a:ext cx="13684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电网改造现场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1" name="原创设计师QQ598969553             _1"/>
          <p:cNvSpPr/>
          <p:nvPr/>
        </p:nvSpPr>
        <p:spPr>
          <a:xfrm>
            <a:off x="1561" y="638175"/>
            <a:ext cx="322262" cy="642938"/>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06852" name="原创设计师QQ598969553             _2"/>
          <p:cNvSpPr/>
          <p:nvPr/>
        </p:nvSpPr>
        <p:spPr>
          <a:xfrm>
            <a:off x="212408" y="74295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206853" name="原创设计师QQ598969553             _3"/>
          <p:cNvSpPr/>
          <p:nvPr/>
        </p:nvSpPr>
        <p:spPr>
          <a:xfrm>
            <a:off x="695960" y="782955"/>
            <a:ext cx="345694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1998.8.18 </a:t>
            </a:r>
            <a:r>
              <a:rPr lang="zh-CN" altLang="en-US" sz="2000" b="1" dirty="0">
                <a:solidFill>
                  <a:schemeClr val="tx1"/>
                </a:solidFill>
                <a:latin typeface="宋体" panose="02010600030101010101" pitchFamily="2" charset="-122"/>
                <a:ea typeface="宋体" panose="02010600030101010101" pitchFamily="2" charset="-122"/>
              </a:rPr>
              <a:t>振东</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sym typeface="+mn-ea"/>
              </a:rPr>
              <a:t>遵义会议</a:t>
            </a:r>
            <a:r>
              <a:rPr lang="en-US" altLang="zh-CN" sz="2000" b="1" dirty="0">
                <a:solidFill>
                  <a:schemeClr val="tx1"/>
                </a:solidFill>
                <a:latin typeface="宋体" panose="02010600030101010101" pitchFamily="2" charset="-122"/>
                <a:ea typeface="宋体" panose="02010600030101010101" pitchFamily="2" charset="-122"/>
              </a:rPr>
              <a:t>”</a:t>
            </a:r>
          </a:p>
        </p:txBody>
      </p:sp>
      <p:pic>
        <p:nvPicPr>
          <p:cNvPr id="206854" name="图片 2" descr="fc5b4e08b0be4a78776a1cf4972a865"/>
          <p:cNvPicPr>
            <a:picLocks noChangeAspect="1"/>
          </p:cNvPicPr>
          <p:nvPr/>
        </p:nvPicPr>
        <p:blipFill>
          <a:blip r:embed="rId3" cstate="print"/>
          <a:stretch>
            <a:fillRect/>
          </a:stretch>
        </p:blipFill>
        <p:spPr>
          <a:xfrm>
            <a:off x="695960" y="1710055"/>
            <a:ext cx="3818890" cy="2337435"/>
          </a:xfrm>
          <a:prstGeom prst="rect">
            <a:avLst/>
          </a:prstGeom>
          <a:noFill/>
          <a:ln w="9525">
            <a:noFill/>
          </a:ln>
        </p:spPr>
      </p:pic>
      <p:sp>
        <p:nvSpPr>
          <p:cNvPr id="206855" name="文本框 4"/>
          <p:cNvSpPr txBox="1"/>
          <p:nvPr/>
        </p:nvSpPr>
        <p:spPr>
          <a:xfrm>
            <a:off x="5140325" y="2037715"/>
            <a:ext cx="3047365" cy="1529715"/>
          </a:xfrm>
          <a:prstGeom prst="rect">
            <a:avLst/>
          </a:prstGeom>
          <a:noFill/>
          <a:ln w="9525">
            <a:noFill/>
          </a:ln>
        </p:spPr>
        <p:txBody>
          <a:bodyPr wrap="square" anchor="t">
            <a:spAutoFit/>
          </a:bodyPr>
          <a:lstStyle/>
          <a:p>
            <a:pPr algn="just">
              <a:lnSpc>
                <a:spcPct val="130000"/>
              </a:lnSpc>
              <a:spcBef>
                <a:spcPts val="2400"/>
              </a:spcBef>
              <a:spcAft>
                <a:spcPts val="1200"/>
              </a:spcAft>
              <a:buClr>
                <a:schemeClr val="tx1"/>
              </a:buClr>
            </a:pP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为打破家族式管理体制，公司召开人事改革大会，这次会议被称为振东发展史上的“</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遵义会议</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3" name="文本框 2"/>
          <p:cNvSpPr txBox="1"/>
          <p:nvPr/>
        </p:nvSpPr>
        <p:spPr>
          <a:xfrm>
            <a:off x="1502410" y="4198620"/>
            <a:ext cx="22066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振东人事改革大会合影</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62148" name="原创设计师QQ598969553             _2"/>
          <p:cNvSpPr/>
          <p:nvPr/>
        </p:nvSpPr>
        <p:spPr>
          <a:xfrm>
            <a:off x="20383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58055" y="1836420"/>
            <a:ext cx="4270375" cy="205168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因资助的学生范围逐渐扩大、人数逐渐增加，又因</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9</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月</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日学生开学，所以将每年八月的第三个周日定为专门资助贫困大学生的</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扶贫济困日</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9866" name="原创设计师QQ598969553             _3"/>
          <p:cNvSpPr/>
          <p:nvPr/>
        </p:nvSpPr>
        <p:spPr>
          <a:xfrm>
            <a:off x="532130" y="810895"/>
            <a:ext cx="33839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1998.8 </a:t>
            </a:r>
            <a:r>
              <a:rPr lang="zh-CN" altLang="en-US" sz="2000" b="1" dirty="0">
                <a:solidFill>
                  <a:schemeClr val="tx1"/>
                </a:solidFill>
                <a:latin typeface="宋体" panose="02010600030101010101" pitchFamily="2" charset="-122"/>
                <a:ea typeface="宋体" panose="02010600030101010101" pitchFamily="2" charset="-122"/>
              </a:rPr>
              <a:t>设定</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扶贫济困日</a:t>
            </a:r>
            <a:r>
              <a:rPr lang="en-US" altLang="zh-CN" sz="2000" b="1" dirty="0">
                <a:solidFill>
                  <a:schemeClr val="tx1"/>
                </a:solidFill>
                <a:latin typeface="宋体" panose="02010600030101010101" pitchFamily="2" charset="-122"/>
                <a:ea typeface="宋体" panose="02010600030101010101" pitchFamily="2" charset="-122"/>
                <a:sym typeface="+mn-ea"/>
              </a:rPr>
              <a:t>”</a:t>
            </a:r>
          </a:p>
        </p:txBody>
      </p:sp>
      <p:pic>
        <p:nvPicPr>
          <p:cNvPr id="2" name="图片 1"/>
          <p:cNvPicPr>
            <a:picLocks noChangeAspect="1"/>
          </p:cNvPicPr>
          <p:nvPr/>
        </p:nvPicPr>
        <p:blipFill>
          <a:blip r:embed="rId3" cstate="print"/>
          <a:stretch>
            <a:fillRect/>
          </a:stretch>
        </p:blipFill>
        <p:spPr>
          <a:xfrm>
            <a:off x="532130" y="1671320"/>
            <a:ext cx="3924300" cy="2381885"/>
          </a:xfrm>
          <a:prstGeom prst="rect">
            <a:avLst/>
          </a:prstGeom>
        </p:spPr>
      </p:pic>
      <p:sp>
        <p:nvSpPr>
          <p:cNvPr id="3" name="文本框 2"/>
          <p:cNvSpPr txBox="1"/>
          <p:nvPr/>
        </p:nvSpPr>
        <p:spPr>
          <a:xfrm>
            <a:off x="1246505" y="4217670"/>
            <a:ext cx="249618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振东第一届扶贫济困大会</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0" name="原创设计师QQ598969553             _1"/>
          <p:cNvSpPr/>
          <p:nvPr/>
        </p:nvSpPr>
        <p:spPr>
          <a:xfrm>
            <a:off x="-3810" y="658178"/>
            <a:ext cx="322263" cy="642937"/>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72711" name="原创设计师QQ598969553             _2"/>
          <p:cNvSpPr/>
          <p:nvPr/>
        </p:nvSpPr>
        <p:spPr>
          <a:xfrm>
            <a:off x="204788" y="764540"/>
            <a:ext cx="215900" cy="43180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sp>
        <p:nvSpPr>
          <p:cNvPr id="9" name="原创设计师QQ598969553             _8"/>
          <p:cNvSpPr/>
          <p:nvPr/>
        </p:nvSpPr>
        <p:spPr>
          <a:xfrm>
            <a:off x="4817745" y="1614805"/>
            <a:ext cx="3611245" cy="208534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en-US" altLang="zh-CN" sz="1800" b="1" dirty="0">
                <a:solidFill>
                  <a:schemeClr val="tx1"/>
                </a:solidFill>
                <a:latin typeface="宋体" panose="02010600030101010101" pitchFamily="2" charset="-122"/>
                <a:ea typeface="宋体" panose="02010600030101010101" pitchFamily="2" charset="-122"/>
                <a:sym typeface="+mn-ea"/>
              </a:rPr>
              <a:t>1998</a:t>
            </a:r>
            <a:r>
              <a:rPr lang="zh-CN" altLang="en-US" sz="1800" b="1" dirty="0">
                <a:solidFill>
                  <a:schemeClr val="tx1"/>
                </a:solidFill>
                <a:latin typeface="宋体" panose="02010600030101010101" pitchFamily="2" charset="-122"/>
                <a:ea typeface="宋体" panose="02010600030101010101" pitchFamily="2" charset="-122"/>
                <a:sym typeface="+mn-ea"/>
              </a:rPr>
              <a:t>年公司超额完成五年规划， </a:t>
            </a:r>
            <a:r>
              <a:rPr lang="zh-CN" altLang="en-US" sz="1800" dirty="0">
                <a:solidFill>
                  <a:schemeClr val="tx1"/>
                </a:solidFill>
                <a:latin typeface="宋体" panose="02010600030101010101" pitchFamily="2" charset="-122"/>
                <a:ea typeface="宋体" panose="02010600030101010101" pitchFamily="2" charset="-122"/>
                <a:sym typeface="+mn-ea"/>
              </a:rPr>
              <a:t>在</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五周年庆典上，提出</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胸怀吞天胆略，再铸世纪辉煌</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的伟大战略口号。</a:t>
            </a:r>
          </a:p>
        </p:txBody>
      </p:sp>
      <p:sp>
        <p:nvSpPr>
          <p:cNvPr id="72713" name="原创设计师QQ598969553             _3"/>
          <p:cNvSpPr/>
          <p:nvPr/>
        </p:nvSpPr>
        <p:spPr>
          <a:xfrm>
            <a:off x="618490" y="803275"/>
            <a:ext cx="508190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1998.10.1 </a:t>
            </a:r>
            <a:r>
              <a:rPr lang="zh-CN" altLang="en-US" sz="2000" b="1" dirty="0">
                <a:solidFill>
                  <a:schemeClr val="tx1"/>
                </a:solidFill>
                <a:latin typeface="宋体" panose="02010600030101010101" pitchFamily="2" charset="-122"/>
                <a:ea typeface="宋体" panose="02010600030101010101" pitchFamily="2" charset="-122"/>
              </a:rPr>
              <a:t>五周年庆典</a:t>
            </a:r>
          </a:p>
        </p:txBody>
      </p:sp>
      <p:pic>
        <p:nvPicPr>
          <p:cNvPr id="72714" name="图片 19" descr="第一油站"/>
          <p:cNvPicPr>
            <a:picLocks noChangeAspect="1"/>
          </p:cNvPicPr>
          <p:nvPr/>
        </p:nvPicPr>
        <p:blipFill>
          <a:blip r:embed="rId3" cstate="print"/>
          <a:srcRect l="7968" t="5399" r="-7968" b="-5399"/>
          <a:stretch>
            <a:fillRect/>
          </a:stretch>
        </p:blipFill>
        <p:spPr>
          <a:xfrm>
            <a:off x="722630" y="1691005"/>
            <a:ext cx="4095115" cy="2477770"/>
          </a:xfrm>
          <a:prstGeom prst="rect">
            <a:avLst/>
          </a:prstGeom>
          <a:noFill/>
          <a:ln w="9525">
            <a:noFill/>
          </a:ln>
        </p:spPr>
      </p:pic>
      <p:sp>
        <p:nvSpPr>
          <p:cNvPr id="3" name="文本框 2"/>
          <p:cNvSpPr txBox="1"/>
          <p:nvPr/>
        </p:nvSpPr>
        <p:spPr>
          <a:xfrm>
            <a:off x="1496695" y="4168775"/>
            <a:ext cx="226314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振东五周年庆典大会现场</a:t>
            </a: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4" name="原创设计师QQ598969553             _1"/>
          <p:cNvSpPr/>
          <p:nvPr/>
        </p:nvSpPr>
        <p:spPr>
          <a:xfrm>
            <a:off x="1560" y="665798"/>
            <a:ext cx="322263" cy="642937"/>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73735" name="原创设计师QQ598969553             _2"/>
          <p:cNvSpPr/>
          <p:nvPr/>
        </p:nvSpPr>
        <p:spPr>
          <a:xfrm>
            <a:off x="193993" y="771525"/>
            <a:ext cx="215900" cy="43180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sp>
        <p:nvSpPr>
          <p:cNvPr id="9" name="原创设计师QQ598969553             _8"/>
          <p:cNvSpPr/>
          <p:nvPr/>
        </p:nvSpPr>
        <p:spPr>
          <a:xfrm>
            <a:off x="4756150" y="1164590"/>
            <a:ext cx="3832860" cy="290322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紧跟社会潮流，成立摩托车超市，出售各式摩托车。</a:t>
            </a:r>
          </a:p>
        </p:txBody>
      </p:sp>
      <p:sp>
        <p:nvSpPr>
          <p:cNvPr id="73737" name="原创设计师QQ598969553             _3"/>
          <p:cNvSpPr/>
          <p:nvPr/>
        </p:nvSpPr>
        <p:spPr>
          <a:xfrm>
            <a:off x="668020" y="810895"/>
            <a:ext cx="408813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1998.10 </a:t>
            </a:r>
            <a:r>
              <a:rPr lang="zh-CN" altLang="en-US" sz="2000" b="1" dirty="0">
                <a:solidFill>
                  <a:schemeClr val="tx1"/>
                </a:solidFill>
                <a:latin typeface="宋体" panose="02010600030101010101" pitchFamily="2" charset="-122"/>
                <a:ea typeface="宋体" panose="02010600030101010101" pitchFamily="2" charset="-122"/>
              </a:rPr>
              <a:t>长治第一个摩托车专卖店</a:t>
            </a:r>
          </a:p>
        </p:txBody>
      </p:sp>
      <p:pic>
        <p:nvPicPr>
          <p:cNvPr id="73738" name="图片 1"/>
          <p:cNvPicPr>
            <a:picLocks noChangeAspect="1"/>
          </p:cNvPicPr>
          <p:nvPr/>
        </p:nvPicPr>
        <p:blipFill>
          <a:blip r:embed="rId3" cstate="print"/>
          <a:srcRect l="9810" t="3787" r="14517" b="5840"/>
          <a:stretch>
            <a:fillRect/>
          </a:stretch>
        </p:blipFill>
        <p:spPr>
          <a:xfrm>
            <a:off x="725170" y="1700530"/>
            <a:ext cx="3523615" cy="2366645"/>
          </a:xfrm>
          <a:prstGeom prst="rect">
            <a:avLst/>
          </a:prstGeom>
          <a:noFill/>
          <a:ln w="9525">
            <a:noFill/>
          </a:ln>
        </p:spPr>
      </p:pic>
      <p:sp>
        <p:nvSpPr>
          <p:cNvPr id="3" name="文本框 2"/>
          <p:cNvSpPr txBox="1"/>
          <p:nvPr/>
        </p:nvSpPr>
        <p:spPr>
          <a:xfrm>
            <a:off x="1593850" y="4217670"/>
            <a:ext cx="178689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振东摩托车专卖店</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50175" y="1697352"/>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1998 </a:t>
            </a:r>
            <a:r>
              <a:rPr lang="zh-CN" altLang="en-US" sz="2000" b="1" dirty="0">
                <a:solidFill>
                  <a:schemeClr val="tx1"/>
                </a:solidFill>
                <a:latin typeface="宋体" panose="02010600030101010101" pitchFamily="2" charset="-122"/>
                <a:ea typeface="宋体" panose="02010600030101010101" pitchFamily="2" charset="-122"/>
              </a:rPr>
              <a:t>诚信年</a:t>
            </a:r>
          </a:p>
        </p:txBody>
      </p:sp>
      <p:sp>
        <p:nvSpPr>
          <p:cNvPr id="308230" name="原创设计师QQ598969553             _19"/>
          <p:cNvSpPr/>
          <p:nvPr/>
        </p:nvSpPr>
        <p:spPr>
          <a:xfrm>
            <a:off x="1049020" y="1948815"/>
            <a:ext cx="6363335" cy="1846580"/>
          </a:xfrm>
          <a:prstGeom prst="rect">
            <a:avLst/>
          </a:prstGeom>
          <a:noFill/>
          <a:ln w="9525">
            <a:noFill/>
          </a:ln>
        </p:spPr>
        <p:txBody>
          <a:bodyPr wrap="square" lIns="0" tIns="0" rIns="0" bIns="0" anchor="t">
            <a:spAutoFit/>
          </a:bodyPr>
          <a:lstStyle/>
          <a:p>
            <a:pPr algn="just">
              <a:lnSpc>
                <a:spcPct val="150000"/>
              </a:lnSpc>
              <a:buClr>
                <a:schemeClr val="tx1"/>
              </a:buClr>
            </a:pPr>
            <a:r>
              <a:rPr lang="en-US" sz="2000" b="1" dirty="0">
                <a:solidFill>
                  <a:schemeClr val="tx1"/>
                </a:solidFill>
                <a:latin typeface="宋体" panose="02010600030101010101" pitchFamily="2" charset="-122"/>
                <a:ea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对外，诚信合作，增进感情；对内，领导与员工，员工与员工之间，以兄弟姐妹相称、相处，情字当头，亲如一家，增强了团队凝聚力和企业向心力，衍生出</a:t>
            </a:r>
            <a:r>
              <a:rPr sz="2000" b="1" dirty="0">
                <a:solidFill>
                  <a:srgbClr val="FF0000"/>
                </a:solidFill>
                <a:latin typeface="宋体" panose="02010600030101010101" pitchFamily="2" charset="-122"/>
                <a:ea typeface="宋体" panose="02010600030101010101" pitchFamily="2" charset="-122"/>
              </a:rPr>
              <a:t>“情感模式”</a:t>
            </a:r>
            <a:r>
              <a:rPr sz="2000" b="1" dirty="0">
                <a:solidFill>
                  <a:schemeClr val="tx1"/>
                </a:solidFill>
                <a:latin typeface="宋体" panose="02010600030101010101" pitchFamily="2" charset="-122"/>
                <a:ea typeface="宋体" panose="02010600030101010101" pitchFamily="2" charset="-122"/>
              </a:rPr>
              <a:t>。</a:t>
            </a:r>
            <a:endParaRPr sz="2000" b="1" dirty="0">
              <a:latin typeface="宋体" panose="02010600030101010101" pitchFamily="2" charset="-122"/>
              <a:ea typeface="宋体" panose="02010600030101010101" pitchFamily="2" charset="-122"/>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7145" y="659130"/>
            <a:ext cx="438150" cy="642620"/>
            <a:chOff x="-367" y="1038"/>
            <a:chExt cx="690" cy="1012"/>
          </a:xfrm>
        </p:grpSpPr>
        <p:sp>
          <p:nvSpPr>
            <p:cNvPr id="74758" name="原创设计师QQ598969553             _1"/>
            <p:cNvSpPr/>
            <p:nvPr/>
          </p:nvSpPr>
          <p:spPr>
            <a:xfrm>
              <a:off x="-367" y="103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74759" name="原创设计师QQ598969553             _2"/>
            <p:cNvSpPr/>
            <p:nvPr/>
          </p:nvSpPr>
          <p:spPr>
            <a:xfrm>
              <a:off x="-17"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4699635" y="1667510"/>
            <a:ext cx="3832225" cy="211772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为增加多样化的销售渠道，成立特种油品销售公司。</a:t>
            </a:r>
          </a:p>
        </p:txBody>
      </p:sp>
      <p:sp>
        <p:nvSpPr>
          <p:cNvPr id="74761" name="原创设计师QQ598969553             _3"/>
          <p:cNvSpPr/>
          <p:nvPr/>
        </p:nvSpPr>
        <p:spPr>
          <a:xfrm>
            <a:off x="635000" y="810895"/>
            <a:ext cx="247396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1999.5 </a:t>
            </a:r>
            <a:r>
              <a:rPr lang="zh-CN" altLang="en-US" sz="2000" b="1" dirty="0">
                <a:solidFill>
                  <a:schemeClr val="tx1"/>
                </a:solidFill>
                <a:latin typeface="宋体" panose="02010600030101010101" pitchFamily="2" charset="-122"/>
                <a:ea typeface="宋体" panose="02010600030101010101" pitchFamily="2" charset="-122"/>
              </a:rPr>
              <a:t>细分品类销售</a:t>
            </a:r>
          </a:p>
        </p:txBody>
      </p:sp>
      <p:pic>
        <p:nvPicPr>
          <p:cNvPr id="74762" name="图片 1"/>
          <p:cNvPicPr>
            <a:picLocks noChangeAspect="1"/>
          </p:cNvPicPr>
          <p:nvPr/>
        </p:nvPicPr>
        <p:blipFill>
          <a:blip r:embed="rId3" cstate="print"/>
          <a:srcRect l="10817" t="2626" r="10800" b="4231"/>
          <a:stretch>
            <a:fillRect/>
          </a:stretch>
        </p:blipFill>
        <p:spPr>
          <a:xfrm>
            <a:off x="756285" y="1512570"/>
            <a:ext cx="3630295" cy="2427605"/>
          </a:xfrm>
          <a:prstGeom prst="rect">
            <a:avLst/>
          </a:prstGeom>
          <a:noFill/>
          <a:ln w="9525">
            <a:noFill/>
          </a:ln>
        </p:spPr>
      </p:pic>
      <p:sp>
        <p:nvSpPr>
          <p:cNvPr id="3" name="文本框 2"/>
          <p:cNvSpPr txBox="1"/>
          <p:nvPr/>
        </p:nvSpPr>
        <p:spPr>
          <a:xfrm>
            <a:off x="1396365" y="4189095"/>
            <a:ext cx="234950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振东特种油品销售公司实景</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847725" y="2142490"/>
            <a:ext cx="3609340" cy="1421765"/>
          </a:xfrm>
          <a:prstGeom prst="roundRect">
            <a:avLst/>
          </a:prstGeom>
          <a:noFill/>
          <a:ln w="0">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振东发展史上的第一个内部刊物</a:t>
            </a:r>
            <a:r>
              <a:rPr lang="zh-CN" altLang="en-US" sz="1800" b="1" strike="noStrike"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《振东视野》</a:t>
            </a:r>
            <a:r>
              <a:rPr lang="zh-CN" altLang="en-US" sz="1800" strike="noStrike"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报创刊</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215051" name="图片 1"/>
          <p:cNvPicPr>
            <a:picLocks noChangeAspect="1"/>
          </p:cNvPicPr>
          <p:nvPr/>
        </p:nvPicPr>
        <p:blipFill>
          <a:blip r:embed="rId3" cstate="print"/>
          <a:srcRect l="8398" t="8340" r="10062" b="7124"/>
          <a:stretch>
            <a:fillRect/>
          </a:stretch>
        </p:blipFill>
        <p:spPr>
          <a:xfrm>
            <a:off x="5320030" y="771525"/>
            <a:ext cx="2851150" cy="3510915"/>
          </a:xfrm>
          <a:prstGeom prst="rect">
            <a:avLst/>
          </a:prstGeom>
          <a:noFill/>
          <a:ln w="9525">
            <a:noFill/>
          </a:ln>
        </p:spPr>
      </p:pic>
      <p:grpSp>
        <p:nvGrpSpPr>
          <p:cNvPr id="2" name="组合 1"/>
          <p:cNvGrpSpPr/>
          <p:nvPr/>
        </p:nvGrpSpPr>
        <p:grpSpPr>
          <a:xfrm>
            <a:off x="-17145" y="659130"/>
            <a:ext cx="438150" cy="642620"/>
            <a:chOff x="-367" y="1038"/>
            <a:chExt cx="690" cy="1012"/>
          </a:xfrm>
        </p:grpSpPr>
        <p:sp>
          <p:nvSpPr>
            <p:cNvPr id="74758" name="原创设计师QQ598969553             _1"/>
            <p:cNvSpPr/>
            <p:nvPr/>
          </p:nvSpPr>
          <p:spPr>
            <a:xfrm>
              <a:off x="-367" y="103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74759" name="原创设计师QQ598969553             _2"/>
            <p:cNvSpPr/>
            <p:nvPr/>
          </p:nvSpPr>
          <p:spPr>
            <a:xfrm>
              <a:off x="-17"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74761" name="原创设计师QQ598969553             _3"/>
          <p:cNvSpPr/>
          <p:nvPr/>
        </p:nvSpPr>
        <p:spPr>
          <a:xfrm>
            <a:off x="635000" y="810895"/>
            <a:ext cx="364172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1999.6.18 </a:t>
            </a:r>
            <a:r>
              <a:rPr lang="zh-CN" altLang="en-US" sz="2000" b="1" dirty="0">
                <a:solidFill>
                  <a:schemeClr val="tx1"/>
                </a:solidFill>
                <a:latin typeface="宋体" panose="02010600030101010101" pitchFamily="2" charset="-122"/>
                <a:ea typeface="宋体" panose="02010600030101010101" pitchFamily="2" charset="-122"/>
              </a:rPr>
              <a:t>《振东视野》创刊</a:t>
            </a:r>
          </a:p>
        </p:txBody>
      </p:sp>
      <p:sp>
        <p:nvSpPr>
          <p:cNvPr id="3" name="文本框 2"/>
          <p:cNvSpPr txBox="1"/>
          <p:nvPr/>
        </p:nvSpPr>
        <p:spPr>
          <a:xfrm>
            <a:off x="6202045" y="4351020"/>
            <a:ext cx="133985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振东视野创刊</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30" name="图片 17" descr="动工"/>
          <p:cNvPicPr>
            <a:picLocks noChangeAspect="1"/>
          </p:cNvPicPr>
          <p:nvPr/>
        </p:nvPicPr>
        <p:blipFill>
          <a:blip r:embed="rId3" cstate="print"/>
          <a:stretch>
            <a:fillRect/>
          </a:stretch>
        </p:blipFill>
        <p:spPr>
          <a:xfrm>
            <a:off x="530543" y="1519873"/>
            <a:ext cx="4014787" cy="2576512"/>
          </a:xfrm>
          <a:prstGeom prst="rect">
            <a:avLst/>
          </a:prstGeom>
          <a:noFill/>
          <a:ln w="9525">
            <a:noFill/>
          </a:ln>
        </p:spPr>
      </p:pic>
      <p:sp>
        <p:nvSpPr>
          <p:cNvPr id="9" name="原创设计师QQ598969553             _8"/>
          <p:cNvSpPr/>
          <p:nvPr/>
        </p:nvSpPr>
        <p:spPr>
          <a:xfrm>
            <a:off x="4617720" y="1470660"/>
            <a:ext cx="4225290" cy="2675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加油站选址定在一片坟场。之所以</a:t>
            </a:r>
            <a:r>
              <a:rPr lang="zh-CN" altLang="en-US" sz="1800">
                <a:solidFill>
                  <a:schemeClr val="tx1"/>
                </a:solidFill>
                <a:latin typeface="宋体" panose="02010600030101010101" pitchFamily="2" charset="-122"/>
                <a:ea typeface="宋体" panose="02010600030101010101" pitchFamily="2" charset="-122"/>
                <a:sym typeface="宋体" panose="02010600030101010101" pitchFamily="2" charset="-122"/>
              </a:rPr>
              <a:t>选择在清明节破土动工，是</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为表达对逝去亡灵的敬畏以及获得祖先的庇佑。</a:t>
            </a:r>
          </a:p>
        </p:txBody>
      </p:sp>
      <p:sp>
        <p:nvSpPr>
          <p:cNvPr id="2" name="文本框 3"/>
          <p:cNvSpPr txBox="1"/>
          <p:nvPr/>
        </p:nvSpPr>
        <p:spPr>
          <a:xfrm>
            <a:off x="530860" y="758190"/>
            <a:ext cx="3987165" cy="445135"/>
          </a:xfrm>
          <a:prstGeom prst="rect">
            <a:avLst/>
          </a:prstGeom>
          <a:noFill/>
          <a:ln w="9525">
            <a:noFill/>
          </a:ln>
        </p:spPr>
        <p:txBody>
          <a:bodyPr wrap="square" anchor="t">
            <a:spAutoFit/>
          </a:bodyPr>
          <a:lstStyle/>
          <a:p>
            <a:r>
              <a:rPr lang="en-US" altLang="zh-CN" sz="2000" b="1">
                <a:solidFill>
                  <a:schemeClr val="tx1"/>
                </a:solidFill>
                <a:latin typeface="新宋体" panose="02010609030101010101" pitchFamily="49" charset="-122"/>
                <a:ea typeface="新宋体" panose="02010609030101010101" pitchFamily="49" charset="-122"/>
              </a:rPr>
              <a:t>1993.4.5 </a:t>
            </a:r>
            <a:r>
              <a:rPr lang="zh-CN" altLang="en-US" sz="2000" b="1">
                <a:solidFill>
                  <a:schemeClr val="tx1"/>
                </a:solidFill>
                <a:latin typeface="新宋体" panose="02010609030101010101" pitchFamily="49" charset="-122"/>
                <a:ea typeface="新宋体" panose="02010609030101010101" pitchFamily="49" charset="-122"/>
              </a:rPr>
              <a:t>第一座加油站破土动工</a:t>
            </a:r>
          </a:p>
        </p:txBody>
      </p:sp>
      <p:grpSp>
        <p:nvGrpSpPr>
          <p:cNvPr id="4" name="组合 3"/>
          <p:cNvGrpSpPr/>
          <p:nvPr/>
        </p:nvGrpSpPr>
        <p:grpSpPr>
          <a:xfrm>
            <a:off x="-7620" y="666115"/>
            <a:ext cx="426085" cy="642620"/>
            <a:chOff x="-525" y="1038"/>
            <a:chExt cx="671" cy="1012"/>
          </a:xfrm>
        </p:grpSpPr>
        <p:sp>
          <p:nvSpPr>
            <p:cNvPr id="184323" name="原创设计师QQ598969553             _1"/>
            <p:cNvSpPr/>
            <p:nvPr/>
          </p:nvSpPr>
          <p:spPr>
            <a:xfrm>
              <a:off x="-525" y="1038"/>
              <a:ext cx="508"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84324" name="原创设计师QQ598969553             _2"/>
            <p:cNvSpPr/>
            <p:nvPr/>
          </p:nvSpPr>
          <p:spPr>
            <a:xfrm>
              <a:off x="-194" y="1204"/>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1801495" y="4217670"/>
            <a:ext cx="160337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加油站施工现场</a:t>
            </a: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1999 </a:t>
            </a:r>
            <a:r>
              <a:rPr lang="zh-CN" altLang="en-US" sz="2000" b="1" dirty="0">
                <a:solidFill>
                  <a:schemeClr val="tx1"/>
                </a:solidFill>
                <a:latin typeface="宋体" panose="02010600030101010101" pitchFamily="2" charset="-122"/>
                <a:ea typeface="宋体" panose="02010600030101010101" pitchFamily="2" charset="-122"/>
              </a:rPr>
              <a:t>发展年</a:t>
            </a:r>
          </a:p>
        </p:txBody>
      </p:sp>
      <p:sp>
        <p:nvSpPr>
          <p:cNvPr id="308230" name="原创设计师QQ598969553             _19"/>
          <p:cNvSpPr/>
          <p:nvPr/>
        </p:nvSpPr>
        <p:spPr>
          <a:xfrm>
            <a:off x="1346835" y="1755140"/>
            <a:ext cx="6255385" cy="1846580"/>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抓住国内外石油价格大涨的机遇，横向联合，公司发展突飞猛进，但发展快，可能就会在管理中出现很多问题。为此，在发展中有意进二停一，回头总结，细化完善，造就</a:t>
            </a:r>
            <a:r>
              <a:rPr sz="2000" b="1" dirty="0">
                <a:solidFill>
                  <a:srgbClr val="FF0000"/>
                </a:solidFill>
                <a:latin typeface="宋体" panose="02010600030101010101" pitchFamily="2" charset="-122"/>
                <a:ea typeface="宋体" panose="02010600030101010101" pitchFamily="2" charset="-122"/>
              </a:rPr>
              <a:t>“波浪模式”</a:t>
            </a:r>
            <a:r>
              <a:rPr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05088" y="1897369"/>
            <a:ext cx="8644271"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17091" name="文本框 2"/>
          <p:cNvSpPr txBox="1"/>
          <p:nvPr/>
        </p:nvSpPr>
        <p:spPr>
          <a:xfrm>
            <a:off x="357188" y="4295775"/>
            <a:ext cx="8431212" cy="409575"/>
          </a:xfrm>
          <a:prstGeom prst="rect">
            <a:avLst/>
          </a:prstGeom>
          <a:noFill/>
          <a:ln w="9525">
            <a:noFill/>
          </a:ln>
        </p:spPr>
        <p:txBody>
          <a:bodyPr wrap="square" anchor="t">
            <a:spAutoFit/>
          </a:bodyPr>
          <a:lstStyle/>
          <a:p>
            <a:r>
              <a:rPr lang="zh-CN" altLang="en-US" sz="1800" b="1">
                <a:solidFill>
                  <a:schemeClr val="tx1"/>
                </a:solidFill>
                <a:latin typeface="新宋体" panose="02010609030101010101" pitchFamily="49" charset="-122"/>
                <a:ea typeface="新宋体" panose="02010609030101010101" pitchFamily="49" charset="-122"/>
              </a:rPr>
              <a:t>截止</a:t>
            </a:r>
            <a:r>
              <a:rPr lang="en-US" altLang="zh-CN" sz="1800" b="1">
                <a:solidFill>
                  <a:schemeClr val="tx1"/>
                </a:solidFill>
                <a:latin typeface="新宋体" panose="02010609030101010101" pitchFamily="49" charset="-122"/>
                <a:ea typeface="新宋体" panose="02010609030101010101" pitchFamily="49" charset="-122"/>
              </a:rPr>
              <a:t>1999</a:t>
            </a:r>
            <a:r>
              <a:rPr lang="zh-CN" altLang="en-US" sz="1800" b="1">
                <a:solidFill>
                  <a:schemeClr val="tx1"/>
                </a:solidFill>
                <a:latin typeface="新宋体" panose="02010609030101010101" pitchFamily="49" charset="-122"/>
                <a:ea typeface="新宋体" panose="02010609030101010101" pitchFamily="49" charset="-122"/>
              </a:rPr>
              <a:t>年，振东已拥有油库</a:t>
            </a:r>
            <a:r>
              <a:rPr lang="en-US" altLang="zh-CN" sz="1800" b="1">
                <a:solidFill>
                  <a:schemeClr val="tx1"/>
                </a:solidFill>
                <a:latin typeface="新宋体" panose="02010609030101010101" pitchFamily="49" charset="-122"/>
                <a:ea typeface="新宋体" panose="02010609030101010101" pitchFamily="49" charset="-122"/>
              </a:rPr>
              <a:t>2</a:t>
            </a:r>
            <a:r>
              <a:rPr lang="zh-CN" altLang="en-US" sz="1800" b="1">
                <a:solidFill>
                  <a:schemeClr val="tx1"/>
                </a:solidFill>
                <a:latin typeface="新宋体" panose="02010609030101010101" pitchFamily="49" charset="-122"/>
                <a:ea typeface="新宋体" panose="02010609030101010101" pitchFamily="49" charset="-122"/>
              </a:rPr>
              <a:t>座，加油站</a:t>
            </a:r>
            <a:r>
              <a:rPr lang="en-US" altLang="zh-CN" sz="1800" b="1">
                <a:solidFill>
                  <a:schemeClr val="tx1"/>
                </a:solidFill>
                <a:latin typeface="新宋体" panose="02010609030101010101" pitchFamily="49" charset="-122"/>
                <a:ea typeface="新宋体" panose="02010609030101010101" pitchFamily="49" charset="-122"/>
              </a:rPr>
              <a:t>47</a:t>
            </a:r>
            <a:r>
              <a:rPr lang="zh-CN" altLang="en-US" sz="1800" b="1">
                <a:solidFill>
                  <a:schemeClr val="tx1"/>
                </a:solidFill>
                <a:latin typeface="新宋体" panose="02010609030101010101" pitchFamily="49" charset="-122"/>
                <a:ea typeface="新宋体" panose="02010609030101010101" pitchFamily="49" charset="-122"/>
              </a:rPr>
              <a:t>座，规模位居全国民营石化企业首位。</a:t>
            </a:r>
          </a:p>
        </p:txBody>
      </p:sp>
      <p:pic>
        <p:nvPicPr>
          <p:cNvPr id="217093" name="图片 5"/>
          <p:cNvPicPr>
            <a:picLocks noChangeAspect="1"/>
          </p:cNvPicPr>
          <p:nvPr/>
        </p:nvPicPr>
        <p:blipFill>
          <a:blip r:embed="rId4" cstate="print"/>
          <a:stretch>
            <a:fillRect/>
          </a:stretch>
        </p:blipFill>
        <p:spPr>
          <a:xfrm>
            <a:off x="3478213" y="769938"/>
            <a:ext cx="2257425" cy="1541462"/>
          </a:xfrm>
          <a:prstGeom prst="rect">
            <a:avLst/>
          </a:prstGeom>
          <a:noFill/>
          <a:ln w="9525">
            <a:noFill/>
          </a:ln>
        </p:spPr>
      </p:pic>
      <p:pic>
        <p:nvPicPr>
          <p:cNvPr id="217094" name="图片 6"/>
          <p:cNvPicPr>
            <a:picLocks noChangeAspect="1"/>
          </p:cNvPicPr>
          <p:nvPr/>
        </p:nvPicPr>
        <p:blipFill>
          <a:blip r:embed="rId5" cstate="print"/>
          <a:stretch>
            <a:fillRect/>
          </a:stretch>
        </p:blipFill>
        <p:spPr>
          <a:xfrm>
            <a:off x="681038" y="770255"/>
            <a:ext cx="2274887" cy="1539875"/>
          </a:xfrm>
          <a:prstGeom prst="rect">
            <a:avLst/>
          </a:prstGeom>
          <a:noFill/>
          <a:ln w="9525">
            <a:noFill/>
          </a:ln>
        </p:spPr>
      </p:pic>
      <p:pic>
        <p:nvPicPr>
          <p:cNvPr id="217095" name="图片 7"/>
          <p:cNvPicPr>
            <a:picLocks noChangeAspect="1"/>
          </p:cNvPicPr>
          <p:nvPr/>
        </p:nvPicPr>
        <p:blipFill>
          <a:blip r:embed="rId6" cstate="print"/>
          <a:stretch>
            <a:fillRect/>
          </a:stretch>
        </p:blipFill>
        <p:spPr>
          <a:xfrm>
            <a:off x="679450" y="2581275"/>
            <a:ext cx="2276475" cy="1562100"/>
          </a:xfrm>
          <a:prstGeom prst="rect">
            <a:avLst/>
          </a:prstGeom>
          <a:noFill/>
          <a:ln w="9525">
            <a:noFill/>
          </a:ln>
        </p:spPr>
      </p:pic>
      <p:pic>
        <p:nvPicPr>
          <p:cNvPr id="217096" name="图片 10"/>
          <p:cNvPicPr>
            <a:picLocks noChangeAspect="1"/>
          </p:cNvPicPr>
          <p:nvPr/>
        </p:nvPicPr>
        <p:blipFill>
          <a:blip r:embed="rId7" cstate="print"/>
          <a:stretch>
            <a:fillRect/>
          </a:stretch>
        </p:blipFill>
        <p:spPr>
          <a:xfrm>
            <a:off x="3408363" y="2581275"/>
            <a:ext cx="2327275" cy="1562100"/>
          </a:xfrm>
          <a:prstGeom prst="rect">
            <a:avLst/>
          </a:prstGeom>
          <a:noFill/>
          <a:ln w="9525">
            <a:noFill/>
          </a:ln>
        </p:spPr>
      </p:pic>
      <p:pic>
        <p:nvPicPr>
          <p:cNvPr id="217097" name="图片 11"/>
          <p:cNvPicPr>
            <a:picLocks noChangeAspect="1"/>
          </p:cNvPicPr>
          <p:nvPr/>
        </p:nvPicPr>
        <p:blipFill>
          <a:blip r:embed="rId8" cstate="print"/>
          <a:stretch>
            <a:fillRect/>
          </a:stretch>
        </p:blipFill>
        <p:spPr>
          <a:xfrm>
            <a:off x="6046788" y="2555875"/>
            <a:ext cx="2516187" cy="1490663"/>
          </a:xfrm>
          <a:prstGeom prst="rect">
            <a:avLst/>
          </a:prstGeom>
          <a:noFill/>
          <a:ln w="9525">
            <a:noFill/>
          </a:ln>
        </p:spPr>
      </p:pic>
      <p:pic>
        <p:nvPicPr>
          <p:cNvPr id="2" name="图片 1"/>
          <p:cNvPicPr>
            <a:picLocks noChangeAspect="1"/>
          </p:cNvPicPr>
          <p:nvPr/>
        </p:nvPicPr>
        <p:blipFill>
          <a:blip r:embed="rId9" cstate="print"/>
          <a:stretch>
            <a:fillRect/>
          </a:stretch>
        </p:blipFill>
        <p:spPr>
          <a:xfrm>
            <a:off x="6047105" y="770255"/>
            <a:ext cx="2498725" cy="1471930"/>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50173" y="1480809"/>
            <a:ext cx="8644271"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19139" name="原创设计师QQ598969553             _1"/>
          <p:cNvSpPr/>
          <p:nvPr/>
        </p:nvSpPr>
        <p:spPr>
          <a:xfrm>
            <a:off x="-17462" y="65881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19140" name="原创设计师QQ598969553             _2"/>
          <p:cNvSpPr/>
          <p:nvPr/>
        </p:nvSpPr>
        <p:spPr>
          <a:xfrm>
            <a:off x="200025" y="76517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219141" name="文本框 2"/>
          <p:cNvSpPr txBox="1"/>
          <p:nvPr/>
        </p:nvSpPr>
        <p:spPr>
          <a:xfrm>
            <a:off x="525145" y="750253"/>
            <a:ext cx="2263775" cy="445135"/>
          </a:xfrm>
          <a:prstGeom prst="rect">
            <a:avLst/>
          </a:prstGeom>
          <a:noFill/>
          <a:ln w="9525">
            <a:noFill/>
          </a:ln>
        </p:spPr>
        <p:txBody>
          <a:bodyPr wrap="square" anchor="t">
            <a:spAutoFit/>
          </a:bodyPr>
          <a:lstStyle/>
          <a:p>
            <a:r>
              <a:rPr lang="zh-CN" altLang="en-US" sz="2000" b="1">
                <a:solidFill>
                  <a:schemeClr val="tx1"/>
                </a:solidFill>
                <a:latin typeface="新宋体" panose="02010609030101010101" pitchFamily="49" charset="-122"/>
                <a:ea typeface="新宋体" panose="02010609030101010101" pitchFamily="49" charset="-122"/>
              </a:rPr>
              <a:t>振东服务</a:t>
            </a:r>
          </a:p>
        </p:txBody>
      </p:sp>
      <p:pic>
        <p:nvPicPr>
          <p:cNvPr id="2" name="图片 1"/>
          <p:cNvPicPr>
            <a:picLocks noChangeAspect="1"/>
          </p:cNvPicPr>
          <p:nvPr/>
        </p:nvPicPr>
        <p:blipFill>
          <a:blip r:embed="rId4" cstate="print"/>
          <a:stretch>
            <a:fillRect/>
          </a:stretch>
        </p:blipFill>
        <p:spPr>
          <a:xfrm rot="16200000">
            <a:off x="775970" y="829945"/>
            <a:ext cx="1577975" cy="2520950"/>
          </a:xfrm>
          <a:prstGeom prst="ellipse">
            <a:avLst/>
          </a:prstGeom>
        </p:spPr>
      </p:pic>
      <p:pic>
        <p:nvPicPr>
          <p:cNvPr id="6" name="图片 5"/>
          <p:cNvPicPr>
            <a:picLocks noChangeAspect="1"/>
          </p:cNvPicPr>
          <p:nvPr/>
        </p:nvPicPr>
        <p:blipFill>
          <a:blip r:embed="rId5" cstate="print"/>
          <a:srcRect t="5833" b="7563"/>
          <a:stretch>
            <a:fillRect/>
          </a:stretch>
        </p:blipFill>
        <p:spPr>
          <a:xfrm rot="5400000">
            <a:off x="5166995" y="739764"/>
            <a:ext cx="1664335" cy="2576841"/>
          </a:xfrm>
          <a:prstGeom prst="ellipse">
            <a:avLst/>
          </a:prstGeom>
        </p:spPr>
      </p:pic>
      <p:pic>
        <p:nvPicPr>
          <p:cNvPr id="7" name="图片 6"/>
          <p:cNvPicPr>
            <a:picLocks noChangeAspect="1"/>
          </p:cNvPicPr>
          <p:nvPr/>
        </p:nvPicPr>
        <p:blipFill>
          <a:blip r:embed="rId6" cstate="print"/>
          <a:srcRect t="5861" b="6008"/>
          <a:stretch>
            <a:fillRect/>
          </a:stretch>
        </p:blipFill>
        <p:spPr>
          <a:xfrm rot="5400000">
            <a:off x="850900" y="2555875"/>
            <a:ext cx="1612265" cy="2526019"/>
          </a:xfrm>
          <a:prstGeom prst="ellipse">
            <a:avLst/>
          </a:prstGeom>
        </p:spPr>
      </p:pic>
      <p:pic>
        <p:nvPicPr>
          <p:cNvPr id="8" name="图片 7"/>
          <p:cNvPicPr>
            <a:picLocks noChangeAspect="1"/>
          </p:cNvPicPr>
          <p:nvPr/>
        </p:nvPicPr>
        <p:blipFill>
          <a:blip r:embed="rId7" cstate="print"/>
          <a:stretch>
            <a:fillRect/>
          </a:stretch>
        </p:blipFill>
        <p:spPr>
          <a:xfrm rot="5400000">
            <a:off x="5164455" y="2501900"/>
            <a:ext cx="1669415" cy="2576819"/>
          </a:xfrm>
          <a:prstGeom prst="ellipse">
            <a:avLst/>
          </a:prstGeom>
        </p:spPr>
      </p:pic>
      <p:sp>
        <p:nvSpPr>
          <p:cNvPr id="219146" name="文本框 8"/>
          <p:cNvSpPr txBox="1"/>
          <p:nvPr/>
        </p:nvSpPr>
        <p:spPr>
          <a:xfrm>
            <a:off x="2921000" y="2219325"/>
            <a:ext cx="1714500" cy="409575"/>
          </a:xfrm>
          <a:prstGeom prst="rect">
            <a:avLst/>
          </a:prstGeom>
          <a:noFill/>
          <a:ln w="9525">
            <a:noFill/>
          </a:ln>
        </p:spPr>
        <p:txBody>
          <a:bodyPr wrap="square" anchor="t">
            <a:spAutoFit/>
          </a:bodyPr>
          <a:lstStyle/>
          <a:p>
            <a:r>
              <a:rPr lang="zh-CN" altLang="en-US" sz="1800" b="1">
                <a:solidFill>
                  <a:schemeClr val="tx1"/>
                </a:solidFill>
                <a:latin typeface="新宋体" panose="02010609030101010101" pitchFamily="49" charset="-122"/>
                <a:ea typeface="新宋体" panose="02010609030101010101" pitchFamily="49" charset="-122"/>
              </a:rPr>
              <a:t>统一制工装服</a:t>
            </a:r>
          </a:p>
        </p:txBody>
      </p:sp>
      <p:sp>
        <p:nvSpPr>
          <p:cNvPr id="219147" name="文本框 10"/>
          <p:cNvSpPr txBox="1"/>
          <p:nvPr/>
        </p:nvSpPr>
        <p:spPr>
          <a:xfrm>
            <a:off x="7413625" y="1897063"/>
            <a:ext cx="1714500" cy="727075"/>
          </a:xfrm>
          <a:prstGeom prst="rect">
            <a:avLst/>
          </a:prstGeom>
          <a:noFill/>
          <a:ln w="9525">
            <a:noFill/>
          </a:ln>
        </p:spPr>
        <p:txBody>
          <a:bodyPr wrap="square" anchor="t">
            <a:spAutoFit/>
          </a:bodyPr>
          <a:lstStyle/>
          <a:p>
            <a:r>
              <a:rPr lang="zh-CN" altLang="en-US" sz="1800" b="1">
                <a:solidFill>
                  <a:schemeClr val="tx1"/>
                </a:solidFill>
                <a:latin typeface="新宋体" panose="02010609030101010101" pitchFamily="49" charset="-122"/>
                <a:ea typeface="新宋体" panose="02010609030101010101" pitchFamily="49" charset="-122"/>
              </a:rPr>
              <a:t>端一杯热水</a:t>
            </a:r>
          </a:p>
          <a:p>
            <a:r>
              <a:rPr lang="zh-CN" altLang="en-US" sz="1800" b="1">
                <a:solidFill>
                  <a:schemeClr val="tx1"/>
                </a:solidFill>
                <a:latin typeface="新宋体" panose="02010609030101010101" pitchFamily="49" charset="-122"/>
                <a:ea typeface="新宋体" panose="02010609030101010101" pitchFamily="49" charset="-122"/>
              </a:rPr>
              <a:t>递一条热毛巾</a:t>
            </a:r>
          </a:p>
        </p:txBody>
      </p:sp>
      <p:sp>
        <p:nvSpPr>
          <p:cNvPr id="219148" name="文本框 11"/>
          <p:cNvSpPr txBox="1"/>
          <p:nvPr/>
        </p:nvSpPr>
        <p:spPr>
          <a:xfrm>
            <a:off x="3114675" y="4049713"/>
            <a:ext cx="1716088" cy="409575"/>
          </a:xfrm>
          <a:prstGeom prst="rect">
            <a:avLst/>
          </a:prstGeom>
          <a:noFill/>
          <a:ln w="9525">
            <a:noFill/>
          </a:ln>
        </p:spPr>
        <p:txBody>
          <a:bodyPr wrap="square" anchor="t">
            <a:spAutoFit/>
          </a:bodyPr>
          <a:lstStyle/>
          <a:p>
            <a:r>
              <a:rPr lang="zh-CN" altLang="en-US" sz="1800" b="1">
                <a:solidFill>
                  <a:schemeClr val="tx1"/>
                </a:solidFill>
                <a:latin typeface="新宋体" panose="02010609030101010101" pitchFamily="49" charset="-122"/>
                <a:ea typeface="新宋体" panose="02010609030101010101" pitchFamily="49" charset="-122"/>
              </a:rPr>
              <a:t>洗车服务</a:t>
            </a:r>
          </a:p>
        </p:txBody>
      </p:sp>
      <p:sp>
        <p:nvSpPr>
          <p:cNvPr id="219149" name="文本框 12"/>
          <p:cNvSpPr txBox="1"/>
          <p:nvPr/>
        </p:nvSpPr>
        <p:spPr>
          <a:xfrm>
            <a:off x="7556500" y="3732213"/>
            <a:ext cx="1716088" cy="727075"/>
          </a:xfrm>
          <a:prstGeom prst="rect">
            <a:avLst/>
          </a:prstGeom>
          <a:noFill/>
          <a:ln w="9525">
            <a:noFill/>
          </a:ln>
        </p:spPr>
        <p:txBody>
          <a:bodyPr wrap="square" anchor="t">
            <a:spAutoFit/>
          </a:bodyPr>
          <a:lstStyle/>
          <a:p>
            <a:r>
              <a:rPr lang="zh-CN" altLang="en-US" sz="1800" b="1">
                <a:solidFill>
                  <a:schemeClr val="tx1"/>
                </a:solidFill>
                <a:latin typeface="新宋体" panose="02010609030101010101" pitchFamily="49" charset="-122"/>
                <a:ea typeface="新宋体" panose="02010609030101010101" pitchFamily="49" charset="-122"/>
              </a:rPr>
              <a:t>微笑服务</a:t>
            </a:r>
          </a:p>
          <a:p>
            <a:r>
              <a:rPr lang="zh-CN" altLang="en-US" sz="1800" b="1">
                <a:solidFill>
                  <a:schemeClr val="tx1"/>
                </a:solidFill>
                <a:latin typeface="新宋体" panose="02010609030101010101" pitchFamily="49" charset="-122"/>
                <a:ea typeface="新宋体" panose="02010609030101010101" pitchFamily="49" charset="-122"/>
              </a:rPr>
              <a:t>真情振东</a:t>
            </a: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4" name="原创设计师QQ598969553             _1"/>
          <p:cNvSpPr/>
          <p:nvPr/>
        </p:nvSpPr>
        <p:spPr>
          <a:xfrm>
            <a:off x="-317" y="627063"/>
            <a:ext cx="322262" cy="642937"/>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89095" name="原创设计师QQ598969553             _2"/>
          <p:cNvSpPr/>
          <p:nvPr/>
        </p:nvSpPr>
        <p:spPr>
          <a:xfrm>
            <a:off x="245745" y="733425"/>
            <a:ext cx="215900" cy="43180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sp>
        <p:nvSpPr>
          <p:cNvPr id="9" name="原创设计师QQ598969553             _8"/>
          <p:cNvSpPr/>
          <p:nvPr/>
        </p:nvSpPr>
        <p:spPr>
          <a:xfrm>
            <a:off x="4877435" y="1939925"/>
            <a:ext cx="3648075" cy="176466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五和食品公司的前身，主要生产由</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玉米深加工提取的低聚糖</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食品。</a:t>
            </a:r>
          </a:p>
        </p:txBody>
      </p:sp>
      <p:sp>
        <p:nvSpPr>
          <p:cNvPr id="89097" name="原创设计师QQ598969553             _3"/>
          <p:cNvSpPr/>
          <p:nvPr/>
        </p:nvSpPr>
        <p:spPr>
          <a:xfrm>
            <a:off x="678180" y="771525"/>
            <a:ext cx="403987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2000.5 </a:t>
            </a:r>
            <a:r>
              <a:rPr lang="zh-CN" altLang="en-US" sz="2000" b="1" dirty="0">
                <a:solidFill>
                  <a:schemeClr val="tx1"/>
                </a:solidFill>
                <a:latin typeface="宋体" panose="02010600030101010101" pitchFamily="2" charset="-122"/>
                <a:ea typeface="宋体" panose="02010600030101010101" pitchFamily="2" charset="-122"/>
              </a:rPr>
              <a:t>成立潞维特生物食品公司</a:t>
            </a:r>
          </a:p>
        </p:txBody>
      </p:sp>
      <p:pic>
        <p:nvPicPr>
          <p:cNvPr id="89098" name="图片 1"/>
          <p:cNvPicPr>
            <a:picLocks noChangeAspect="1"/>
          </p:cNvPicPr>
          <p:nvPr/>
        </p:nvPicPr>
        <p:blipFill>
          <a:blip r:embed="rId3" cstate="print"/>
          <a:stretch>
            <a:fillRect/>
          </a:stretch>
        </p:blipFill>
        <p:spPr>
          <a:xfrm>
            <a:off x="794385" y="1513840"/>
            <a:ext cx="3807460" cy="2616200"/>
          </a:xfrm>
          <a:prstGeom prst="rect">
            <a:avLst/>
          </a:prstGeom>
          <a:noFill/>
          <a:ln w="9525">
            <a:noFill/>
          </a:ln>
        </p:spPr>
      </p:pic>
      <p:sp>
        <p:nvSpPr>
          <p:cNvPr id="3" name="文本框 2"/>
          <p:cNvSpPr txBox="1"/>
          <p:nvPr/>
        </p:nvSpPr>
        <p:spPr>
          <a:xfrm>
            <a:off x="1619250" y="4246245"/>
            <a:ext cx="215836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潞维特生物食品公司实景</a:t>
            </a: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620" y="665480"/>
            <a:ext cx="448945" cy="642620"/>
            <a:chOff x="-272" y="1048"/>
            <a:chExt cx="707" cy="1012"/>
          </a:xfrm>
        </p:grpSpPr>
        <p:sp>
          <p:nvSpPr>
            <p:cNvPr id="243715"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43716"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362450" y="1613535"/>
            <a:ext cx="4652645" cy="24193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因国家政策变动，油站面临转让，针对企业内部分钱走人的思想倾向。在市国税大厦召开二次创业动员大会，要求大家</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摒弃杂念，牢记创业初心，继续为振兴家乡而奋斗。</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3722" name="原创设计师QQ598969553             _3"/>
          <p:cNvSpPr/>
          <p:nvPr/>
        </p:nvSpPr>
        <p:spPr>
          <a:xfrm>
            <a:off x="722630" y="810895"/>
            <a:ext cx="34124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2000.6.28 </a:t>
            </a:r>
            <a:r>
              <a:rPr lang="zh-CN" altLang="en-US" sz="2000" b="1" dirty="0">
                <a:solidFill>
                  <a:schemeClr val="tx1"/>
                </a:solidFill>
                <a:latin typeface="宋体" panose="02010600030101010101" pitchFamily="2" charset="-122"/>
                <a:ea typeface="宋体" panose="02010600030101010101" pitchFamily="2" charset="-122"/>
              </a:rPr>
              <a:t>二次创业大会</a:t>
            </a:r>
          </a:p>
        </p:txBody>
      </p:sp>
      <p:pic>
        <p:nvPicPr>
          <p:cNvPr id="243723" name="图片 1" descr="二次创业动员大会"/>
          <p:cNvPicPr>
            <a:picLocks noChangeAspect="1"/>
          </p:cNvPicPr>
          <p:nvPr/>
        </p:nvPicPr>
        <p:blipFill>
          <a:blip r:embed="rId3" cstate="print"/>
          <a:stretch>
            <a:fillRect/>
          </a:stretch>
        </p:blipFill>
        <p:spPr>
          <a:xfrm>
            <a:off x="581025" y="1668780"/>
            <a:ext cx="3695700" cy="2363788"/>
          </a:xfrm>
          <a:prstGeom prst="rect">
            <a:avLst/>
          </a:prstGeom>
          <a:noFill/>
          <a:ln w="9525">
            <a:noFill/>
          </a:ln>
        </p:spPr>
      </p:pic>
      <p:sp>
        <p:nvSpPr>
          <p:cNvPr id="3" name="文本框 2"/>
          <p:cNvSpPr txBox="1"/>
          <p:nvPr/>
        </p:nvSpPr>
        <p:spPr>
          <a:xfrm>
            <a:off x="1620520" y="4208145"/>
            <a:ext cx="177736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二次创业大会现场</a:t>
            </a: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251929"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2000 </a:t>
            </a:r>
            <a:r>
              <a:rPr lang="zh-CN" altLang="en-US" sz="2000" b="1" dirty="0">
                <a:solidFill>
                  <a:schemeClr val="tx1"/>
                </a:solidFill>
                <a:latin typeface="宋体" panose="02010600030101010101" pitchFamily="2" charset="-122"/>
                <a:ea typeface="宋体" panose="02010600030101010101" pitchFamily="2" charset="-122"/>
              </a:rPr>
              <a:t>观念更新年</a:t>
            </a:r>
          </a:p>
        </p:txBody>
      </p:sp>
      <p:sp>
        <p:nvSpPr>
          <p:cNvPr id="308230" name="原创设计师QQ598969553             _19"/>
          <p:cNvSpPr/>
          <p:nvPr/>
        </p:nvSpPr>
        <p:spPr>
          <a:xfrm>
            <a:off x="1329690" y="1947545"/>
            <a:ext cx="6151880" cy="1384935"/>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部分油站转让以后，针对员工分钱走人的思想倾向，提倡摒弃杂念、更新观念、用心悟透、专心致业，做到思想简单，做法简单，裂变出</a:t>
            </a:r>
            <a:r>
              <a:rPr sz="2000" b="1" dirty="0">
                <a:solidFill>
                  <a:srgbClr val="FF0000"/>
                </a:solidFill>
                <a:latin typeface="宋体" panose="02010600030101010101" pitchFamily="2" charset="-122"/>
                <a:ea typeface="宋体" panose="02010600030101010101" pitchFamily="2" charset="-122"/>
              </a:rPr>
              <a:t>“简单模式”</a:t>
            </a:r>
            <a:r>
              <a:rPr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9"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49860"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91075" y="1800860"/>
            <a:ext cx="3990340" cy="196151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兼并了山西金晶药业有限公司，由此</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迈出了振东进入医药领域的第一步，</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实现了公司</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由商贸流通向药品生产的第一次战略转型。</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9866" name="原创设计师QQ598969553             _3"/>
          <p:cNvSpPr/>
          <p:nvPr/>
        </p:nvSpPr>
        <p:spPr>
          <a:xfrm>
            <a:off x="417830" y="810895"/>
            <a:ext cx="36252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2001.8 </a:t>
            </a:r>
            <a:r>
              <a:rPr lang="zh-CN" altLang="en-US" sz="2000" b="1" dirty="0">
                <a:solidFill>
                  <a:schemeClr val="tx1"/>
                </a:solidFill>
                <a:latin typeface="宋体" panose="02010600030101010101" pitchFamily="2" charset="-122"/>
                <a:ea typeface="宋体" panose="02010600030101010101" pitchFamily="2" charset="-122"/>
              </a:rPr>
              <a:t>第一次战略转型</a:t>
            </a:r>
          </a:p>
        </p:txBody>
      </p:sp>
      <p:pic>
        <p:nvPicPr>
          <p:cNvPr id="249867" name="图片 1"/>
          <p:cNvPicPr>
            <a:picLocks noChangeAspect="1"/>
          </p:cNvPicPr>
          <p:nvPr/>
        </p:nvPicPr>
        <p:blipFill>
          <a:blip r:embed="rId3" cstate="print"/>
          <a:srcRect l="12112" r="14771"/>
          <a:stretch>
            <a:fillRect/>
          </a:stretch>
        </p:blipFill>
        <p:spPr>
          <a:xfrm>
            <a:off x="417830" y="1529080"/>
            <a:ext cx="4057015" cy="2505075"/>
          </a:xfrm>
          <a:prstGeom prst="rect">
            <a:avLst/>
          </a:prstGeom>
          <a:noFill/>
          <a:ln w="9525">
            <a:noFill/>
          </a:ln>
        </p:spPr>
      </p:pic>
      <p:sp>
        <p:nvSpPr>
          <p:cNvPr id="3" name="文本框 2"/>
          <p:cNvSpPr txBox="1"/>
          <p:nvPr/>
        </p:nvSpPr>
        <p:spPr>
          <a:xfrm>
            <a:off x="1535430" y="4208145"/>
            <a:ext cx="182245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收购金晶制药现场会</a:t>
            </a: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67555" y="1308100"/>
            <a:ext cx="4130040" cy="29444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整合农产品开发公司和潞维特生物食品公司，组建五和食品有限公司，生产各式农副产品。现已更名五和健康科技公司，成功推出</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保健食品、功能食品、特医食品、药茶、养生酒</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等五大产品系列。</a:t>
            </a:r>
          </a:p>
        </p:txBody>
      </p:sp>
      <p:sp>
        <p:nvSpPr>
          <p:cNvPr id="94217" name="原创设计师QQ598969553             _3"/>
          <p:cNvSpPr/>
          <p:nvPr/>
        </p:nvSpPr>
        <p:spPr>
          <a:xfrm>
            <a:off x="678180" y="771525"/>
            <a:ext cx="290957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2001.9 </a:t>
            </a:r>
            <a:r>
              <a:rPr lang="zh-CN" altLang="en-US" sz="2000" b="1" dirty="0">
                <a:solidFill>
                  <a:schemeClr val="tx1"/>
                </a:solidFill>
                <a:latin typeface="宋体" panose="02010600030101010101" pitchFamily="2" charset="-122"/>
                <a:ea typeface="宋体" panose="02010600030101010101" pitchFamily="2" charset="-122"/>
              </a:rPr>
              <a:t>五和公司成立</a:t>
            </a:r>
          </a:p>
        </p:txBody>
      </p:sp>
      <p:pic>
        <p:nvPicPr>
          <p:cNvPr id="94219" name="图片 3" descr="751fda3d138784f55fa413b9fe7e8b0"/>
          <p:cNvPicPr>
            <a:picLocks noChangeAspect="1"/>
          </p:cNvPicPr>
          <p:nvPr/>
        </p:nvPicPr>
        <p:blipFill>
          <a:blip r:embed="rId3" cstate="print"/>
          <a:srcRect l="12300" t="8656" r="13075"/>
          <a:stretch>
            <a:fillRect/>
          </a:stretch>
        </p:blipFill>
        <p:spPr>
          <a:xfrm>
            <a:off x="536575" y="1525270"/>
            <a:ext cx="3709035" cy="2554605"/>
          </a:xfrm>
          <a:prstGeom prst="rect">
            <a:avLst/>
          </a:prstGeom>
          <a:noFill/>
          <a:ln w="9525">
            <a:noFill/>
          </a:ln>
        </p:spPr>
      </p:pic>
      <p:grpSp>
        <p:nvGrpSpPr>
          <p:cNvPr id="2" name="组合 1"/>
          <p:cNvGrpSpPr/>
          <p:nvPr/>
        </p:nvGrpSpPr>
        <p:grpSpPr>
          <a:xfrm>
            <a:off x="-7620" y="665480"/>
            <a:ext cx="448945" cy="642620"/>
            <a:chOff x="-272" y="1048"/>
            <a:chExt cx="707" cy="1012"/>
          </a:xfrm>
        </p:grpSpPr>
        <p:sp>
          <p:nvSpPr>
            <p:cNvPr id="243715"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43716"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1099185" y="4179570"/>
            <a:ext cx="31464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五和食品公司早期功能食品</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744085" y="1203325"/>
            <a:ext cx="4015105" cy="26352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振东金晶药业有限公司</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一期工程</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奠基，代表着振东第一个中药注射剂项目正式启动，并同期进行了</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中药提取车间</a:t>
            </a:r>
            <a:r>
              <a:rPr kumimoji="0" lang="en-US" altLang="zh-CN"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GMP</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异地改造</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95241" name="原创设计师QQ598969553             _3"/>
          <p:cNvSpPr/>
          <p:nvPr/>
        </p:nvSpPr>
        <p:spPr>
          <a:xfrm>
            <a:off x="684530" y="849630"/>
            <a:ext cx="405955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2001.11.16 </a:t>
            </a:r>
            <a:r>
              <a:rPr lang="zh-CN" altLang="en-US" sz="2000" b="1" dirty="0">
                <a:solidFill>
                  <a:schemeClr val="tx1"/>
                </a:solidFill>
                <a:latin typeface="宋体" panose="02010600030101010101" pitchFamily="2" charset="-122"/>
                <a:ea typeface="宋体" panose="02010600030101010101" pitchFamily="2" charset="-122"/>
              </a:rPr>
              <a:t>振东制药一期工程奠基</a:t>
            </a:r>
          </a:p>
        </p:txBody>
      </p:sp>
      <p:pic>
        <p:nvPicPr>
          <p:cNvPr id="95242" name="图片 2"/>
          <p:cNvPicPr>
            <a:picLocks noChangeAspect="1"/>
          </p:cNvPicPr>
          <p:nvPr/>
        </p:nvPicPr>
        <p:blipFill>
          <a:blip r:embed="rId3" cstate="print"/>
          <a:stretch>
            <a:fillRect/>
          </a:stretch>
        </p:blipFill>
        <p:spPr>
          <a:xfrm>
            <a:off x="437198" y="1664335"/>
            <a:ext cx="4306887" cy="2489200"/>
          </a:xfrm>
          <a:prstGeom prst="rect">
            <a:avLst/>
          </a:prstGeom>
          <a:noFill/>
          <a:ln w="9525">
            <a:noFill/>
          </a:ln>
        </p:spPr>
      </p:pic>
      <p:grpSp>
        <p:nvGrpSpPr>
          <p:cNvPr id="2" name="组合 1"/>
          <p:cNvGrpSpPr/>
          <p:nvPr/>
        </p:nvGrpSpPr>
        <p:grpSpPr>
          <a:xfrm>
            <a:off x="-7620" y="665480"/>
            <a:ext cx="448945" cy="642620"/>
            <a:chOff x="-272" y="1048"/>
            <a:chExt cx="707" cy="1012"/>
          </a:xfrm>
        </p:grpSpPr>
        <p:sp>
          <p:nvSpPr>
            <p:cNvPr id="243715"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43716"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1764665" y="4246245"/>
            <a:ext cx="165163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一期工程奠基仪式</a:t>
            </a: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2001 </a:t>
            </a:r>
            <a:r>
              <a:rPr lang="zh-CN" altLang="en-US" sz="2000" b="1" dirty="0">
                <a:solidFill>
                  <a:schemeClr val="tx1"/>
                </a:solidFill>
                <a:latin typeface="宋体" panose="02010600030101010101" pitchFamily="2" charset="-122"/>
                <a:ea typeface="宋体" panose="02010600030101010101" pitchFamily="2" charset="-122"/>
              </a:rPr>
              <a:t>二次创业年</a:t>
            </a:r>
          </a:p>
        </p:txBody>
      </p:sp>
      <p:sp>
        <p:nvSpPr>
          <p:cNvPr id="308230" name="原创设计师QQ598969553             _19"/>
          <p:cNvSpPr/>
          <p:nvPr/>
        </p:nvSpPr>
        <p:spPr>
          <a:xfrm>
            <a:off x="1459230" y="1879600"/>
            <a:ext cx="5785485" cy="1384935"/>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rPr>
              <a:t>资产重组后，向高科技领域挺进，跨行业发展。面对未知领域，需先理后管，理清思路，理顺环节，达到减少失误的目的，演化出</a:t>
            </a:r>
            <a:r>
              <a:rPr sz="2000" b="1" dirty="0">
                <a:solidFill>
                  <a:srgbClr val="FF0000"/>
                </a:solidFill>
                <a:latin typeface="宋体" panose="02010600030101010101" pitchFamily="2" charset="-122"/>
                <a:ea typeface="宋体" panose="02010600030101010101" pitchFamily="2" charset="-122"/>
              </a:rPr>
              <a:t>“理管模式”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747895" y="1786890"/>
            <a:ext cx="3797300" cy="18681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选择在国庆节成立，寓意便是</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与国同庆</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，更承载着振东人</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与民同富、与家同兴、与国同强</a:t>
            </a:r>
            <a:r>
              <a:rPr lang="en-US"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的</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创业初心。</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182282" name="图片 4" descr="振东公司第一座加油站"/>
          <p:cNvPicPr>
            <a:picLocks noChangeAspect="1"/>
          </p:cNvPicPr>
          <p:nvPr/>
        </p:nvPicPr>
        <p:blipFill>
          <a:blip r:embed="rId3" cstate="print"/>
          <a:stretch>
            <a:fillRect/>
          </a:stretch>
        </p:blipFill>
        <p:spPr>
          <a:xfrm>
            <a:off x="863600" y="1559560"/>
            <a:ext cx="3726815" cy="2496820"/>
          </a:xfrm>
          <a:prstGeom prst="rect">
            <a:avLst/>
          </a:prstGeom>
          <a:noFill/>
          <a:ln w="9525">
            <a:noFill/>
          </a:ln>
        </p:spPr>
      </p:pic>
      <p:sp>
        <p:nvSpPr>
          <p:cNvPr id="182283" name="原创设计师QQ598969553             _3"/>
          <p:cNvSpPr/>
          <p:nvPr/>
        </p:nvSpPr>
        <p:spPr>
          <a:xfrm>
            <a:off x="706120" y="829310"/>
            <a:ext cx="404177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1993.10.1 </a:t>
            </a:r>
            <a:r>
              <a:rPr lang="zh-CN" altLang="en-US" sz="2000" b="1" dirty="0">
                <a:solidFill>
                  <a:schemeClr val="tx1"/>
                </a:solidFill>
                <a:latin typeface="宋体" panose="02010600030101010101" pitchFamily="2" charset="-122"/>
                <a:ea typeface="宋体" panose="02010600030101010101" pitchFamily="2" charset="-122"/>
              </a:rPr>
              <a:t>振东实业有限公司成立</a:t>
            </a:r>
          </a:p>
        </p:txBody>
      </p:sp>
      <p:grpSp>
        <p:nvGrpSpPr>
          <p:cNvPr id="4" name="组合 3"/>
          <p:cNvGrpSpPr/>
          <p:nvPr/>
        </p:nvGrpSpPr>
        <p:grpSpPr>
          <a:xfrm>
            <a:off x="-7620" y="666115"/>
            <a:ext cx="426085" cy="642620"/>
            <a:chOff x="-525" y="1038"/>
            <a:chExt cx="671" cy="1012"/>
          </a:xfrm>
        </p:grpSpPr>
        <p:sp>
          <p:nvSpPr>
            <p:cNvPr id="184323" name="原创设计师QQ598969553             _1"/>
            <p:cNvSpPr/>
            <p:nvPr/>
          </p:nvSpPr>
          <p:spPr>
            <a:xfrm>
              <a:off x="-525" y="1038"/>
              <a:ext cx="508"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84324" name="原创设计师QQ598969553             _2"/>
            <p:cNvSpPr/>
            <p:nvPr/>
          </p:nvSpPr>
          <p:spPr>
            <a:xfrm>
              <a:off x="-194" y="1204"/>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2030095" y="4208145"/>
            <a:ext cx="157543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振东第一加油站</a:t>
            </a: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846320" y="1308100"/>
            <a:ext cx="4014470" cy="26352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为解决员工住房问题以及来访接待工作，建成了振东公寓与振东宾馆。</a:t>
            </a:r>
          </a:p>
        </p:txBody>
      </p:sp>
      <p:sp>
        <p:nvSpPr>
          <p:cNvPr id="97289" name="原创设计师QQ598969553             _3"/>
          <p:cNvSpPr/>
          <p:nvPr/>
        </p:nvSpPr>
        <p:spPr>
          <a:xfrm>
            <a:off x="709295" y="810895"/>
            <a:ext cx="382016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2002.</a:t>
            </a:r>
            <a:r>
              <a:rPr lang="en-US" sz="2000" b="1" dirty="0">
                <a:solidFill>
                  <a:schemeClr val="tx1"/>
                </a:solidFill>
                <a:latin typeface="宋体" panose="02010600030101010101" pitchFamily="2" charset="-122"/>
                <a:ea typeface="宋体" panose="02010600030101010101" pitchFamily="2" charset="-122"/>
              </a:rPr>
              <a:t>4 </a:t>
            </a:r>
            <a:r>
              <a:rPr lang="zh-CN" altLang="en-US" sz="2000" b="1" dirty="0">
                <a:solidFill>
                  <a:schemeClr val="tx1"/>
                </a:solidFill>
                <a:latin typeface="宋体" panose="02010600030101010101" pitchFamily="2" charset="-122"/>
                <a:ea typeface="宋体" panose="02010600030101010101" pitchFamily="2" charset="-122"/>
              </a:rPr>
              <a:t>第一批员工公寓建成</a:t>
            </a:r>
          </a:p>
        </p:txBody>
      </p:sp>
      <p:grpSp>
        <p:nvGrpSpPr>
          <p:cNvPr id="2" name="组合 1"/>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pic>
        <p:nvPicPr>
          <p:cNvPr id="3" name="图片 2"/>
          <p:cNvPicPr>
            <a:picLocks noChangeAspect="1"/>
          </p:cNvPicPr>
          <p:nvPr/>
        </p:nvPicPr>
        <p:blipFill>
          <a:blip r:embed="rId3"/>
          <a:stretch>
            <a:fillRect/>
          </a:stretch>
        </p:blipFill>
        <p:spPr>
          <a:xfrm>
            <a:off x="709295" y="1622425"/>
            <a:ext cx="4014470" cy="2423160"/>
          </a:xfrm>
          <a:prstGeom prst="rect">
            <a:avLst/>
          </a:prstGeom>
        </p:spPr>
      </p:pic>
      <p:sp>
        <p:nvSpPr>
          <p:cNvPr id="4" name="文本框 3"/>
          <p:cNvSpPr txBox="1"/>
          <p:nvPr/>
        </p:nvSpPr>
        <p:spPr>
          <a:xfrm>
            <a:off x="1828800" y="4198620"/>
            <a:ext cx="17748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一期振东公寓实景</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800600" y="1609725"/>
            <a:ext cx="4014470" cy="22491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振东制药一期工程</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通过国家GMP认证，实现了“</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当年开工，当年通过国家认证，当年投入运营</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”的制药行业奇迹</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0106" name="原创设计师QQ598969553             _3"/>
          <p:cNvSpPr/>
          <p:nvPr/>
        </p:nvSpPr>
        <p:spPr>
          <a:xfrm>
            <a:off x="629285" y="810895"/>
            <a:ext cx="356933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2002.12.28 </a:t>
            </a:r>
            <a:r>
              <a:rPr lang="zh-CN" altLang="en-US" sz="2000" b="1" dirty="0">
                <a:solidFill>
                  <a:schemeClr val="tx1"/>
                </a:solidFill>
                <a:latin typeface="宋体" panose="02010600030101010101" pitchFamily="2" charset="-122"/>
                <a:ea typeface="宋体" panose="02010600030101010101" pitchFamily="2" charset="-122"/>
              </a:rPr>
              <a:t>创造</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振东奇迹</a:t>
            </a:r>
            <a:r>
              <a:rPr lang="en-US" altLang="zh-CN" sz="2000" b="1" dirty="0">
                <a:solidFill>
                  <a:schemeClr val="tx1"/>
                </a:solidFill>
                <a:latin typeface="宋体" panose="02010600030101010101" pitchFamily="2" charset="-122"/>
                <a:ea typeface="宋体" panose="02010600030101010101" pitchFamily="2" charset="-122"/>
              </a:rPr>
              <a:t>”</a:t>
            </a:r>
          </a:p>
        </p:txBody>
      </p:sp>
      <p:pic>
        <p:nvPicPr>
          <p:cNvPr id="260107" name="图片 2"/>
          <p:cNvPicPr>
            <a:picLocks noChangeAspect="1"/>
          </p:cNvPicPr>
          <p:nvPr/>
        </p:nvPicPr>
        <p:blipFill>
          <a:blip r:embed="rId3" cstate="print"/>
          <a:stretch>
            <a:fillRect/>
          </a:stretch>
        </p:blipFill>
        <p:spPr>
          <a:xfrm>
            <a:off x="693420" y="1570038"/>
            <a:ext cx="3744913" cy="2327275"/>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721485" y="4055745"/>
            <a:ext cx="138493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专家认证现场</a:t>
            </a: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428610" y="1395092"/>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2002 </a:t>
            </a:r>
            <a:r>
              <a:rPr lang="zh-CN" altLang="en-US" sz="2000" b="1" dirty="0">
                <a:solidFill>
                  <a:schemeClr val="tx1"/>
                </a:solidFill>
                <a:latin typeface="宋体" panose="02010600030101010101" pitchFamily="2" charset="-122"/>
                <a:ea typeface="宋体" panose="02010600030101010101" pitchFamily="2" charset="-122"/>
              </a:rPr>
              <a:t>学习年</a:t>
            </a:r>
          </a:p>
        </p:txBody>
      </p:sp>
      <p:sp>
        <p:nvSpPr>
          <p:cNvPr id="308230" name="原创设计师QQ598969553             _19"/>
          <p:cNvSpPr/>
          <p:nvPr/>
        </p:nvSpPr>
        <p:spPr>
          <a:xfrm>
            <a:off x="1360805" y="1751965"/>
            <a:ext cx="6017260" cy="1846580"/>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振东是一所大学校，倡导时时用心、事事总结、天天进步。各级领导像教练一样指导下属工作，时时体现传授与指导，但不去代替对方工作，营造出</a:t>
            </a:r>
            <a:r>
              <a:rPr lang="zh-CN" altLang="en-US" sz="2000" b="1" dirty="0">
                <a:solidFill>
                  <a:srgbClr val="FF0000"/>
                </a:solidFill>
                <a:latin typeface="宋体" panose="02010600030101010101" pitchFamily="2" charset="-122"/>
                <a:ea typeface="宋体" panose="02010600030101010101" pitchFamily="2" charset="-122"/>
              </a:rPr>
              <a:t>“教练模式”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647565" y="1254125"/>
            <a:ext cx="4243070" cy="26352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因长治地区工业成本低、资源丰富，与</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广东东莞资兴铸业有限公司共同投资创立——</a:t>
            </a:r>
            <a:r>
              <a:rPr kumimoji="0"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振东精诚铸业有限公司</a:t>
            </a:r>
            <a:r>
              <a:rPr kumimoji="0" 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。于</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2003</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年</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5月，正式投产。</a:t>
            </a:r>
            <a:endParaRPr kumimoji="0" 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endParaRPr>
          </a:p>
        </p:txBody>
      </p:sp>
      <p:sp>
        <p:nvSpPr>
          <p:cNvPr id="101385" name="原创设计师QQ598969553             _3"/>
          <p:cNvSpPr/>
          <p:nvPr/>
        </p:nvSpPr>
        <p:spPr>
          <a:xfrm>
            <a:off x="616585" y="810895"/>
            <a:ext cx="270954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2003.1 </a:t>
            </a:r>
            <a:r>
              <a:rPr lang="zh-CN" altLang="en-US" sz="2000" b="1" dirty="0">
                <a:solidFill>
                  <a:schemeClr val="tx1"/>
                </a:solidFill>
                <a:latin typeface="宋体" panose="02010600030101010101" pitchFamily="2" charset="-122"/>
                <a:ea typeface="宋体" panose="02010600030101010101" pitchFamily="2" charset="-122"/>
              </a:rPr>
              <a:t>成立精诚铸业</a:t>
            </a:r>
          </a:p>
        </p:txBody>
      </p:sp>
      <p:pic>
        <p:nvPicPr>
          <p:cNvPr id="101386" name="图片 1"/>
          <p:cNvPicPr>
            <a:picLocks noChangeAspect="1"/>
          </p:cNvPicPr>
          <p:nvPr/>
        </p:nvPicPr>
        <p:blipFill>
          <a:blip r:embed="rId3" cstate="print"/>
          <a:stretch>
            <a:fillRect/>
          </a:stretch>
        </p:blipFill>
        <p:spPr>
          <a:xfrm>
            <a:off x="557530" y="1473835"/>
            <a:ext cx="4016375" cy="2708275"/>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496695" y="4293870"/>
            <a:ext cx="200406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振东精诚铸业工厂实景</a:t>
            </a: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86605" y="1165225"/>
            <a:ext cx="4014470" cy="26352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组建起了营销团队，提出</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名以清修、利以义制、绩以勤勉、汇通天下</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的新晋商理念。</a:t>
            </a:r>
          </a:p>
        </p:txBody>
      </p:sp>
      <p:sp>
        <p:nvSpPr>
          <p:cNvPr id="102409" name="原创设计师QQ598969553             _3"/>
          <p:cNvSpPr/>
          <p:nvPr/>
        </p:nvSpPr>
        <p:spPr>
          <a:xfrm>
            <a:off x="682625" y="811530"/>
            <a:ext cx="323913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2003.2 </a:t>
            </a:r>
            <a:r>
              <a:rPr lang="zh-CN" altLang="en-US" sz="2000" b="1" dirty="0">
                <a:solidFill>
                  <a:schemeClr val="tx1"/>
                </a:solidFill>
                <a:latin typeface="宋体" panose="02010600030101010101" pitchFamily="2" charset="-122"/>
                <a:ea typeface="宋体" panose="02010600030101010101" pitchFamily="2" charset="-122"/>
              </a:rPr>
              <a:t>提出新晋商理念</a:t>
            </a:r>
          </a:p>
        </p:txBody>
      </p:sp>
      <p:pic>
        <p:nvPicPr>
          <p:cNvPr id="102410" name="Picture 11" descr="E:\崔小鹏资料\照片\总部一楼大厅1.jpg"/>
          <p:cNvPicPr>
            <a:picLocks noChangeAspect="1"/>
          </p:cNvPicPr>
          <p:nvPr/>
        </p:nvPicPr>
        <p:blipFill>
          <a:blip r:embed="rId3" cstate="print"/>
          <a:srcRect l="31279" t="33804" r="31066" b="21233"/>
          <a:stretch>
            <a:fillRect/>
          </a:stretch>
        </p:blipFill>
        <p:spPr>
          <a:xfrm>
            <a:off x="561975" y="1374775"/>
            <a:ext cx="3815715" cy="2642870"/>
          </a:xfrm>
          <a:prstGeom prst="rect">
            <a:avLst/>
          </a:prstGeom>
          <a:noFill/>
          <a:ln w="9525">
            <a:noFill/>
          </a:ln>
        </p:spPr>
      </p:pic>
      <p:grpSp>
        <p:nvGrpSpPr>
          <p:cNvPr id="2" name="组合 1"/>
          <p:cNvGrpSpPr/>
          <p:nvPr/>
        </p:nvGrpSpPr>
        <p:grpSpPr>
          <a:xfrm>
            <a:off x="-10160" y="66675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896620" y="4227195"/>
            <a:ext cx="31464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振东集团办公楼大厅新晋商理念展示</a:t>
            </a: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716780" y="902970"/>
            <a:ext cx="4015105" cy="311531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a:lnSpc>
                <a:spcPct val="150000"/>
              </a:lnSpc>
              <a:spcBef>
                <a:spcPts val="0"/>
              </a:spcBef>
              <a:spcAft>
                <a:spcPts val="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“非典”期间，集团公司向各地医院和涉疫部门捐款捐药近</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300万</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元，</a:t>
            </a:r>
            <a:r>
              <a:rPr lang="zh-CN" altLang="en-US" sz="1800">
                <a:ln>
                  <a:noFill/>
                </a:ln>
                <a:solidFill>
                  <a:schemeClr val="tx1"/>
                </a:solidFill>
                <a:effectLst/>
                <a:uLnTx/>
                <a:uFillTx/>
                <a:latin typeface="宋体" panose="02010600030101010101" pitchFamily="2" charset="-122"/>
                <a:sym typeface="宋体" panose="02010600030101010101" pitchFamily="2" charset="-122"/>
              </a:rPr>
              <a:t>为天安门国旗护卫队、公安干警、新闻工作者捐赠非典药品（岩舒、阳康），共计</a:t>
            </a:r>
            <a:r>
              <a:rPr lang="zh-CN" altLang="en-US" sz="1800" b="1">
                <a:ln>
                  <a:noFill/>
                </a:ln>
                <a:solidFill>
                  <a:schemeClr val="tx1"/>
                </a:solidFill>
                <a:effectLst/>
                <a:uLnTx/>
                <a:uFillTx/>
                <a:latin typeface="宋体" panose="02010600030101010101" pitchFamily="2" charset="-122"/>
                <a:sym typeface="宋体" panose="02010600030101010101" pitchFamily="2" charset="-122"/>
              </a:rPr>
              <a:t>150万元</a:t>
            </a:r>
            <a:r>
              <a:rPr lang="zh-CN" altLang="en-US" sz="1800">
                <a:ln>
                  <a:noFill/>
                </a:ln>
                <a:solidFill>
                  <a:schemeClr val="tx1"/>
                </a:solidFill>
                <a:effectLst/>
                <a:uLnTx/>
                <a:uFillTx/>
                <a:latin typeface="宋体" panose="02010600030101010101" pitchFamily="2" charset="-122"/>
                <a:sym typeface="宋体" panose="02010600030101010101" pitchFamily="2" charset="-122"/>
              </a:rPr>
              <a:t>。</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endParaRPr>
          </a:p>
        </p:txBody>
      </p:sp>
      <p:sp>
        <p:nvSpPr>
          <p:cNvPr id="103433" name="原创设计师QQ598969553             _3"/>
          <p:cNvSpPr/>
          <p:nvPr/>
        </p:nvSpPr>
        <p:spPr>
          <a:xfrm>
            <a:off x="638175" y="809625"/>
            <a:ext cx="358267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2003.4 </a:t>
            </a:r>
            <a:r>
              <a:rPr lang="zh-CN" altLang="en-US" sz="2000" b="1" dirty="0">
                <a:solidFill>
                  <a:schemeClr val="tx1"/>
                </a:solidFill>
                <a:latin typeface="宋体" panose="02010600030101010101" pitchFamily="2" charset="-122"/>
                <a:ea typeface="宋体" panose="02010600030101010101" pitchFamily="2" charset="-122"/>
              </a:rPr>
              <a:t>抗非典先进单位</a:t>
            </a:r>
          </a:p>
        </p:txBody>
      </p:sp>
      <p:grpSp>
        <p:nvGrpSpPr>
          <p:cNvPr id="3" name="组合 2"/>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pic>
        <p:nvPicPr>
          <p:cNvPr id="4" name="图片 3"/>
          <p:cNvPicPr>
            <a:picLocks noChangeAspect="1"/>
          </p:cNvPicPr>
          <p:nvPr/>
        </p:nvPicPr>
        <p:blipFill>
          <a:blip r:embed="rId3" cstate="print"/>
          <a:stretch>
            <a:fillRect/>
          </a:stretch>
        </p:blipFill>
        <p:spPr>
          <a:xfrm>
            <a:off x="638175" y="1605915"/>
            <a:ext cx="3987800" cy="2340610"/>
          </a:xfrm>
          <a:prstGeom prst="rect">
            <a:avLst/>
          </a:prstGeom>
        </p:spPr>
      </p:pic>
      <p:sp>
        <p:nvSpPr>
          <p:cNvPr id="2" name="文本框 1"/>
          <p:cNvSpPr txBox="1"/>
          <p:nvPr/>
        </p:nvSpPr>
        <p:spPr>
          <a:xfrm>
            <a:off x="941705" y="4090035"/>
            <a:ext cx="31464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振东集团</a:t>
            </a:r>
            <a:r>
              <a:rPr lang="en-US" altLang="zh-CN" sz="1400">
                <a:solidFill>
                  <a:schemeClr val="tx1"/>
                </a:solidFill>
                <a:latin typeface="黑体" panose="02010609060101010101" pitchFamily="49" charset="-122"/>
                <a:ea typeface="黑体" panose="02010609060101010101" pitchFamily="49" charset="-122"/>
              </a:rPr>
              <a:t>“</a:t>
            </a:r>
            <a:r>
              <a:rPr lang="zh-CN" altLang="en-US" sz="1400">
                <a:solidFill>
                  <a:schemeClr val="tx1"/>
                </a:solidFill>
                <a:latin typeface="黑体" panose="02010609060101010101" pitchFamily="49" charset="-122"/>
                <a:ea typeface="黑体" panose="02010609060101010101" pitchFamily="49" charset="-122"/>
              </a:rPr>
              <a:t>抗非典</a:t>
            </a:r>
            <a:r>
              <a:rPr lang="en-US" altLang="zh-CN" sz="1400">
                <a:solidFill>
                  <a:schemeClr val="tx1"/>
                </a:solidFill>
                <a:latin typeface="黑体" panose="02010609060101010101" pitchFamily="49" charset="-122"/>
                <a:ea typeface="黑体" panose="02010609060101010101" pitchFamily="49" charset="-122"/>
              </a:rPr>
              <a:t>”</a:t>
            </a:r>
            <a:r>
              <a:rPr lang="zh-CN" altLang="en-US" sz="1400">
                <a:solidFill>
                  <a:schemeClr val="tx1"/>
                </a:solidFill>
                <a:latin typeface="黑体" panose="02010609060101010101" pitchFamily="49" charset="-122"/>
                <a:ea typeface="黑体" panose="02010609060101010101" pitchFamily="49" charset="-122"/>
              </a:rPr>
              <a:t>物资捐助车队</a:t>
            </a:r>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681855" y="1441450"/>
            <a:ext cx="4015105" cy="26352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“岩舒”牌复方苦参注射液，因多脏器保护功能，被国家定为</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防治SARS八种药品之一</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p>
        </p:txBody>
      </p:sp>
      <p:sp>
        <p:nvSpPr>
          <p:cNvPr id="103433" name="原创设计师QQ598969553             _3"/>
          <p:cNvSpPr/>
          <p:nvPr/>
        </p:nvSpPr>
        <p:spPr>
          <a:xfrm>
            <a:off x="523875" y="811530"/>
            <a:ext cx="358267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2003.5 </a:t>
            </a:r>
            <a:r>
              <a:rPr lang="zh-CN" altLang="en-US" sz="2000" b="1" dirty="0">
                <a:solidFill>
                  <a:schemeClr val="tx1"/>
                </a:solidFill>
                <a:latin typeface="宋体" panose="02010600030101010101" pitchFamily="2" charset="-122"/>
                <a:ea typeface="宋体" panose="02010600030101010101" pitchFamily="2" charset="-122"/>
              </a:rPr>
              <a:t>岩舒打响肿瘤药市场</a:t>
            </a:r>
          </a:p>
        </p:txBody>
      </p:sp>
      <p:pic>
        <p:nvPicPr>
          <p:cNvPr id="103434" name="Picture 2" descr="图片21"/>
          <p:cNvPicPr>
            <a:picLocks noChangeAspect="1"/>
          </p:cNvPicPr>
          <p:nvPr/>
        </p:nvPicPr>
        <p:blipFill>
          <a:blip r:embed="rId3" cstate="print"/>
          <a:stretch>
            <a:fillRect/>
          </a:stretch>
        </p:blipFill>
        <p:spPr>
          <a:xfrm>
            <a:off x="705168" y="1722120"/>
            <a:ext cx="3744912" cy="2354263"/>
          </a:xfrm>
          <a:prstGeom prst="rect">
            <a:avLst/>
          </a:prstGeom>
          <a:noFill/>
          <a:ln w="9525" cap="flat" cmpd="sng">
            <a:solidFill>
              <a:schemeClr val="tx1"/>
            </a:solidFill>
            <a:prstDash val="solid"/>
            <a:miter/>
            <a:headEnd type="none" w="med" len="med"/>
            <a:tailEnd type="none" w="med" len="med"/>
          </a:ln>
        </p:spPr>
      </p:pic>
      <p:grpSp>
        <p:nvGrpSpPr>
          <p:cNvPr id="3" name="组合 2"/>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2" name="文本框 1"/>
          <p:cNvSpPr txBox="1"/>
          <p:nvPr/>
        </p:nvSpPr>
        <p:spPr>
          <a:xfrm>
            <a:off x="1115695" y="4236720"/>
            <a:ext cx="314642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岩舒荣获医药行业十大知名品牌</a:t>
            </a: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848225" y="1772285"/>
            <a:ext cx="3961130" cy="198691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为适应集团化发展，振东家装组升格为振东装修装饰公司。</a:t>
            </a:r>
          </a:p>
        </p:txBody>
      </p:sp>
      <p:sp>
        <p:nvSpPr>
          <p:cNvPr id="104457" name="原创设计师QQ598969553             _3"/>
          <p:cNvSpPr/>
          <p:nvPr/>
        </p:nvSpPr>
        <p:spPr>
          <a:xfrm>
            <a:off x="523875" y="811530"/>
            <a:ext cx="296672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2003.6 </a:t>
            </a:r>
            <a:r>
              <a:rPr lang="zh-CN" altLang="en-US" sz="2000" b="1" dirty="0">
                <a:solidFill>
                  <a:schemeClr val="tx1"/>
                </a:solidFill>
                <a:latin typeface="宋体" panose="02010600030101010101" pitchFamily="2" charset="-122"/>
                <a:ea typeface="宋体" panose="02010600030101010101" pitchFamily="2" charset="-122"/>
              </a:rPr>
              <a:t>装修公司成立</a:t>
            </a:r>
          </a:p>
        </p:txBody>
      </p:sp>
      <p:pic>
        <p:nvPicPr>
          <p:cNvPr id="104458" name="图片 1"/>
          <p:cNvPicPr>
            <a:picLocks noChangeAspect="1"/>
          </p:cNvPicPr>
          <p:nvPr/>
        </p:nvPicPr>
        <p:blipFill>
          <a:blip r:embed="rId3" cstate="print"/>
          <a:stretch>
            <a:fillRect/>
          </a:stretch>
        </p:blipFill>
        <p:spPr>
          <a:xfrm>
            <a:off x="785495" y="1486535"/>
            <a:ext cx="3730625" cy="2409825"/>
          </a:xfrm>
          <a:prstGeom prst="rect">
            <a:avLst/>
          </a:prstGeom>
          <a:noFill/>
          <a:ln w="9525">
            <a:noFill/>
          </a:ln>
        </p:spPr>
      </p:pic>
      <p:grpSp>
        <p:nvGrpSpPr>
          <p:cNvPr id="4" name="组合 3"/>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2" name="文本框 1"/>
          <p:cNvSpPr txBox="1"/>
          <p:nvPr/>
        </p:nvSpPr>
        <p:spPr>
          <a:xfrm>
            <a:off x="1520825" y="4126230"/>
            <a:ext cx="196977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a:t>
            </a:r>
            <a:r>
              <a:rPr lang="zh-CN" sz="1400">
                <a:solidFill>
                  <a:schemeClr val="tx1"/>
                </a:solidFill>
                <a:latin typeface="黑体" panose="02010609060101010101" pitchFamily="49" charset="-122"/>
                <a:ea typeface="黑体" panose="02010609060101010101" pitchFamily="49" charset="-122"/>
              </a:rPr>
              <a:t>装修公司成立现场</a:t>
            </a:r>
          </a:p>
        </p:txBody>
      </p:sp>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834890" y="1897380"/>
            <a:ext cx="3729355" cy="174879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为保证药材药性源头的纯正，成立振东中药材开发公司，进行中药材种植。</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7514" name="原创设计师QQ598969553             _3"/>
          <p:cNvSpPr/>
          <p:nvPr/>
        </p:nvSpPr>
        <p:spPr>
          <a:xfrm>
            <a:off x="631190" y="810895"/>
            <a:ext cx="38284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2003.7 </a:t>
            </a:r>
            <a:r>
              <a:rPr lang="zh-CN" altLang="en-US" sz="2000" b="1" dirty="0">
                <a:solidFill>
                  <a:schemeClr val="tx1"/>
                </a:solidFill>
                <a:latin typeface="宋体" panose="02010600030101010101" pitchFamily="2" charset="-122"/>
                <a:ea typeface="宋体" panose="02010600030101010101" pitchFamily="2" charset="-122"/>
              </a:rPr>
              <a:t>中药材公司成立</a:t>
            </a:r>
            <a:r>
              <a:rPr lang="en-US" altLang="zh-CN" sz="2000" b="1" dirty="0">
                <a:solidFill>
                  <a:schemeClr val="tx1"/>
                </a:solidFill>
                <a:latin typeface="宋体" panose="02010600030101010101" pitchFamily="2" charset="-122"/>
                <a:ea typeface="宋体" panose="02010600030101010101" pitchFamily="2" charset="-122"/>
              </a:rPr>
              <a:t> </a:t>
            </a:r>
          </a:p>
        </p:txBody>
      </p:sp>
      <p:pic>
        <p:nvPicPr>
          <p:cNvPr id="277515" name="图片 2"/>
          <p:cNvPicPr>
            <a:picLocks noChangeAspect="1"/>
          </p:cNvPicPr>
          <p:nvPr/>
        </p:nvPicPr>
        <p:blipFill>
          <a:blip r:embed="rId3" cstate="print"/>
          <a:stretch>
            <a:fillRect/>
          </a:stretch>
        </p:blipFill>
        <p:spPr>
          <a:xfrm>
            <a:off x="737870" y="1595755"/>
            <a:ext cx="3900805" cy="2352040"/>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429385" y="4126230"/>
            <a:ext cx="251777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a:t>
            </a:r>
            <a:r>
              <a:rPr lang="zh-CN" sz="1400">
                <a:solidFill>
                  <a:schemeClr val="tx1"/>
                </a:solidFill>
                <a:latin typeface="黑体" panose="02010609060101010101" pitchFamily="49" charset="-122"/>
                <a:ea typeface="黑体" panose="02010609060101010101" pitchFamily="49" charset="-122"/>
              </a:rPr>
              <a:t>中药材公司成立大会现场</a:t>
            </a:r>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05093" y="1897376"/>
            <a:ext cx="8644269"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原创设计师QQ598969553             _8"/>
          <p:cNvSpPr/>
          <p:nvPr/>
        </p:nvSpPr>
        <p:spPr>
          <a:xfrm>
            <a:off x="4926965" y="1794510"/>
            <a:ext cx="3662045" cy="198691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为了能让东和村村民</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吃到</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更好的水</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投资130万元为东和村完善了自来水工程</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，全村通了自来水。</a:t>
            </a:r>
          </a:p>
        </p:txBody>
      </p:sp>
      <p:sp>
        <p:nvSpPr>
          <p:cNvPr id="104457" name="原创设计师QQ598969553             _3"/>
          <p:cNvSpPr/>
          <p:nvPr/>
        </p:nvSpPr>
        <p:spPr>
          <a:xfrm>
            <a:off x="523875" y="811530"/>
            <a:ext cx="296672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2003.9 </a:t>
            </a:r>
            <a:r>
              <a:rPr lang="zh-CN" altLang="en-US" sz="2000" b="1" dirty="0">
                <a:solidFill>
                  <a:schemeClr val="tx1"/>
                </a:solidFill>
                <a:latin typeface="宋体" panose="02010600030101010101" pitchFamily="2" charset="-122"/>
                <a:ea typeface="宋体" panose="02010600030101010101" pitchFamily="2" charset="-122"/>
              </a:rPr>
              <a:t>自来水工程</a:t>
            </a:r>
          </a:p>
        </p:txBody>
      </p:sp>
      <p:grpSp>
        <p:nvGrpSpPr>
          <p:cNvPr id="4" name="组合 3"/>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pic>
        <p:nvPicPr>
          <p:cNvPr id="2" name="图片 1"/>
          <p:cNvPicPr>
            <a:picLocks noChangeAspect="1"/>
          </p:cNvPicPr>
          <p:nvPr/>
        </p:nvPicPr>
        <p:blipFill>
          <a:blip r:embed="rId4" cstate="print"/>
          <a:stretch>
            <a:fillRect/>
          </a:stretch>
        </p:blipFill>
        <p:spPr>
          <a:xfrm>
            <a:off x="624205" y="1315085"/>
            <a:ext cx="4076700" cy="2781300"/>
          </a:xfrm>
          <a:prstGeom prst="rect">
            <a:avLst/>
          </a:prstGeom>
        </p:spPr>
      </p:pic>
      <p:sp>
        <p:nvSpPr>
          <p:cNvPr id="3" name="文本框 2"/>
          <p:cNvSpPr txBox="1"/>
          <p:nvPr/>
        </p:nvSpPr>
        <p:spPr>
          <a:xfrm>
            <a:off x="1384300" y="4251960"/>
            <a:ext cx="3794760" cy="338455"/>
          </a:xfrm>
          <a:prstGeom prst="rect">
            <a:avLst/>
          </a:prstGeom>
          <a:noFill/>
        </p:spPr>
        <p:txBody>
          <a:bodyPr wrap="square" rtlCol="0">
            <a:spAutoFit/>
          </a:bodyPr>
          <a:lstStyle/>
          <a:p>
            <a:r>
              <a:rPr lang="zh-CN" sz="1400">
                <a:solidFill>
                  <a:schemeClr val="tx1"/>
                </a:solidFill>
                <a:latin typeface="黑体" panose="02010609060101010101" pitchFamily="49" charset="-122"/>
                <a:ea typeface="黑体" panose="02010609060101010101" pitchFamily="49" charset="-122"/>
              </a:rPr>
              <a:t>自来水工程落成仪式</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941570" y="1391920"/>
            <a:ext cx="3789045" cy="200660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公司成立之日，便宣布了第一个五年规划，体现了振东人从创业初期便要把企业做强做大的雄心。</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184330" name="图片 1" descr="第一个五年规划1"/>
          <p:cNvPicPr>
            <a:picLocks noChangeAspect="1"/>
          </p:cNvPicPr>
          <p:nvPr/>
        </p:nvPicPr>
        <p:blipFill>
          <a:blip r:embed="rId3" cstate="print"/>
          <a:stretch>
            <a:fillRect/>
          </a:stretch>
        </p:blipFill>
        <p:spPr>
          <a:xfrm>
            <a:off x="314960" y="1490345"/>
            <a:ext cx="4318635" cy="2933065"/>
          </a:xfrm>
          <a:prstGeom prst="rect">
            <a:avLst/>
          </a:prstGeom>
          <a:noFill/>
          <a:ln w="9525">
            <a:noFill/>
          </a:ln>
        </p:spPr>
      </p:pic>
      <p:sp>
        <p:nvSpPr>
          <p:cNvPr id="184331" name="文本框 2"/>
          <p:cNvSpPr txBox="1"/>
          <p:nvPr/>
        </p:nvSpPr>
        <p:spPr>
          <a:xfrm>
            <a:off x="4941570" y="3398203"/>
            <a:ext cx="3854450" cy="830262"/>
          </a:xfrm>
          <a:prstGeom prst="rect">
            <a:avLst/>
          </a:prstGeom>
          <a:noFill/>
          <a:ln w="9525">
            <a:noFill/>
          </a:ln>
        </p:spPr>
        <p:txBody>
          <a:bodyPr wrap="square" anchor="t">
            <a:spAutoFit/>
          </a:bodyPr>
          <a:lstStyle/>
          <a:p>
            <a:pPr>
              <a:lnSpc>
                <a:spcPct val="150000"/>
              </a:lnSpc>
            </a:pPr>
            <a:r>
              <a:rPr lang="zh-CN" altLang="zh-CN" sz="1600" b="1">
                <a:solidFill>
                  <a:srgbClr val="000000"/>
                </a:solidFill>
                <a:latin typeface="仿宋_GB2312" panose="02010609030101010101" pitchFamily="49" charset="-122"/>
                <a:ea typeface="仿宋_GB2312" panose="02010609030101010101" pitchFamily="49" charset="-122"/>
              </a:rPr>
              <a:t>一年打基础；二年大动作；三年上台阶；</a:t>
            </a:r>
          </a:p>
          <a:p>
            <a:pPr>
              <a:lnSpc>
                <a:spcPct val="150000"/>
              </a:lnSpc>
            </a:pPr>
            <a:r>
              <a:rPr lang="zh-CN" altLang="zh-CN" sz="1600" b="1">
                <a:solidFill>
                  <a:srgbClr val="000000"/>
                </a:solidFill>
                <a:latin typeface="仿宋_GB2312" panose="02010609030101010101" pitchFamily="49" charset="-122"/>
                <a:ea typeface="仿宋_GB2312" panose="02010609030101010101" pitchFamily="49" charset="-122"/>
              </a:rPr>
              <a:t>四年成规模；五年争一流。</a:t>
            </a:r>
            <a:r>
              <a:rPr lang="en-US" altLang="zh-CN" sz="1600" b="1">
                <a:solidFill>
                  <a:srgbClr val="000000"/>
                </a:solidFill>
                <a:latin typeface="仿宋_GB2312" panose="02010609030101010101" pitchFamily="49" charset="-122"/>
                <a:ea typeface="仿宋_GB2312" panose="02010609030101010101" pitchFamily="49" charset="-122"/>
              </a:rPr>
              <a:t>——</a:t>
            </a:r>
            <a:r>
              <a:rPr lang="zh-CN" altLang="en-US" sz="1600" b="1">
                <a:solidFill>
                  <a:srgbClr val="000000"/>
                </a:solidFill>
                <a:latin typeface="仿宋_GB2312" panose="02010609030101010101" pitchFamily="49" charset="-122"/>
                <a:ea typeface="仿宋_GB2312" panose="02010609030101010101" pitchFamily="49" charset="-122"/>
              </a:rPr>
              <a:t>李安平</a:t>
            </a:r>
          </a:p>
        </p:txBody>
      </p:sp>
      <p:sp>
        <p:nvSpPr>
          <p:cNvPr id="184332" name="原创设计师QQ598969553             _3"/>
          <p:cNvSpPr/>
          <p:nvPr/>
        </p:nvSpPr>
        <p:spPr>
          <a:xfrm>
            <a:off x="600710" y="771525"/>
            <a:ext cx="3873500" cy="353695"/>
          </a:xfrm>
          <a:prstGeom prst="rect">
            <a:avLst/>
          </a:prstGeom>
          <a:solidFill>
            <a:srgbClr val="FFFFFF"/>
          </a:solid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1993.10.1 </a:t>
            </a:r>
            <a:r>
              <a:rPr lang="zh-CN" altLang="en-US" sz="2000" b="1" dirty="0">
                <a:solidFill>
                  <a:schemeClr val="tx1"/>
                </a:solidFill>
                <a:latin typeface="宋体" panose="02010600030101010101" pitchFamily="2" charset="-122"/>
                <a:ea typeface="宋体" panose="02010600030101010101" pitchFamily="2" charset="-122"/>
              </a:rPr>
              <a:t>第一个五年规划</a:t>
            </a:r>
          </a:p>
        </p:txBody>
      </p:sp>
      <p:grpSp>
        <p:nvGrpSpPr>
          <p:cNvPr id="4" name="组合 3"/>
          <p:cNvGrpSpPr/>
          <p:nvPr/>
        </p:nvGrpSpPr>
        <p:grpSpPr>
          <a:xfrm>
            <a:off x="-7620" y="626745"/>
            <a:ext cx="426085" cy="642620"/>
            <a:chOff x="-525" y="1038"/>
            <a:chExt cx="671" cy="1012"/>
          </a:xfrm>
        </p:grpSpPr>
        <p:sp>
          <p:nvSpPr>
            <p:cNvPr id="3" name="原创设计师QQ598969553             _1"/>
            <p:cNvSpPr/>
            <p:nvPr/>
          </p:nvSpPr>
          <p:spPr>
            <a:xfrm>
              <a:off x="-525" y="1038"/>
              <a:ext cx="508"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5" name="原创设计师QQ598969553             _2"/>
            <p:cNvSpPr/>
            <p:nvPr/>
          </p:nvSpPr>
          <p:spPr>
            <a:xfrm>
              <a:off x="-194" y="1204"/>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2" name="文本框 1"/>
          <p:cNvSpPr txBox="1"/>
          <p:nvPr/>
        </p:nvSpPr>
        <p:spPr>
          <a:xfrm>
            <a:off x="1548130" y="4423410"/>
            <a:ext cx="185166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振东第一个五年规划</a:t>
            </a: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5"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79556"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686300" y="1897380"/>
            <a:ext cx="4014470" cy="154686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针对公司驻地的孤寡老人和孤儿，专门将每年最寒冷的冬至定为“</a:t>
            </a:r>
            <a:r>
              <a:rPr lang="zh-CN" altLang="en-US" sz="1800" b="1" strike="noStrike" noProof="1">
                <a:solidFill>
                  <a:schemeClr val="tx1"/>
                </a:solidFill>
                <a:latin typeface="宋体" panose="02010600030101010101" pitchFamily="2" charset="-122"/>
                <a:ea typeface="宋体" panose="02010600030101010101" pitchFamily="2" charset="-122"/>
                <a:sym typeface="+mn-ea"/>
              </a:rPr>
              <a:t>冬助日</a:t>
            </a:r>
            <a:r>
              <a:rPr lang="zh-CN" altLang="en-US" sz="1800" strike="noStrike" noProof="1">
                <a:solidFill>
                  <a:schemeClr val="tx1"/>
                </a:solidFill>
                <a:latin typeface="宋体" panose="02010600030101010101" pitchFamily="2" charset="-122"/>
                <a:ea typeface="宋体" panose="02010600030101010101" pitchFamily="2" charset="-122"/>
                <a:sym typeface="+mn-ea"/>
              </a:rPr>
              <a:t>”。</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279562"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2003.12 </a:t>
            </a:r>
            <a:r>
              <a:rPr lang="zh-CN" altLang="en-US" sz="2000" b="1" dirty="0">
                <a:solidFill>
                  <a:schemeClr val="tx1"/>
                </a:solidFill>
                <a:latin typeface="宋体" panose="02010600030101010101" pitchFamily="2" charset="-122"/>
                <a:ea typeface="宋体" panose="02010600030101010101" pitchFamily="2" charset="-122"/>
              </a:rPr>
              <a:t>冬助日</a:t>
            </a:r>
            <a:r>
              <a:rPr lang="en-US" altLang="zh-CN" sz="2000" b="1" dirty="0">
                <a:solidFill>
                  <a:schemeClr val="tx1"/>
                </a:solidFill>
                <a:latin typeface="宋体" panose="02010600030101010101" pitchFamily="2" charset="-122"/>
                <a:ea typeface="宋体" panose="02010600030101010101" pitchFamily="2" charset="-122"/>
              </a:rPr>
              <a:t> </a:t>
            </a:r>
          </a:p>
        </p:txBody>
      </p:sp>
      <p:sp>
        <p:nvSpPr>
          <p:cNvPr id="3" name="文本框 2"/>
          <p:cNvSpPr txBox="1"/>
          <p:nvPr/>
        </p:nvSpPr>
        <p:spPr>
          <a:xfrm>
            <a:off x="1399540" y="4191635"/>
            <a:ext cx="2125980" cy="338455"/>
          </a:xfrm>
          <a:prstGeom prst="rect">
            <a:avLst/>
          </a:prstGeom>
          <a:noFill/>
        </p:spPr>
        <p:txBody>
          <a:bodyPr wrap="square" rtlCol="0">
            <a:spAutoFit/>
          </a:bodyPr>
          <a:lstStyle/>
          <a:p>
            <a:r>
              <a:rPr lang="zh-CN" sz="1400">
                <a:solidFill>
                  <a:schemeClr val="tx1"/>
                </a:solidFill>
                <a:latin typeface="黑体" panose="02010609060101010101" pitchFamily="49" charset="-122"/>
                <a:ea typeface="黑体" panose="02010609060101010101" pitchFamily="49" charset="-122"/>
              </a:rPr>
              <a:t>第一次冬助日捐赠现场</a:t>
            </a:r>
          </a:p>
        </p:txBody>
      </p:sp>
      <p:pic>
        <p:nvPicPr>
          <p:cNvPr id="2" name="图片 1"/>
          <p:cNvPicPr>
            <a:picLocks noChangeAspect="1"/>
          </p:cNvPicPr>
          <p:nvPr/>
        </p:nvPicPr>
        <p:blipFill>
          <a:blip r:embed="rId3"/>
          <a:stretch>
            <a:fillRect/>
          </a:stretch>
        </p:blipFill>
        <p:spPr>
          <a:xfrm>
            <a:off x="523875" y="1329055"/>
            <a:ext cx="3837305" cy="2683510"/>
          </a:xfrm>
          <a:prstGeom prst="rect">
            <a:avLst/>
          </a:prstGeom>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2003 </a:t>
            </a:r>
            <a:r>
              <a:rPr lang="zh-CN" altLang="en-US" sz="2000" b="1" dirty="0">
                <a:solidFill>
                  <a:schemeClr val="tx1"/>
                </a:solidFill>
                <a:latin typeface="宋体" panose="02010600030101010101" pitchFamily="2" charset="-122"/>
                <a:ea typeface="宋体" panose="02010600030101010101" pitchFamily="2" charset="-122"/>
              </a:rPr>
              <a:t>细节年</a:t>
            </a:r>
          </a:p>
        </p:txBody>
      </p:sp>
      <p:sp>
        <p:nvSpPr>
          <p:cNvPr id="308230" name="原创设计师QQ598969553             _19"/>
          <p:cNvSpPr/>
          <p:nvPr/>
        </p:nvSpPr>
        <p:spPr>
          <a:xfrm>
            <a:off x="1700530" y="1875790"/>
            <a:ext cx="5743575" cy="1846580"/>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sym typeface="+mn-ea"/>
              </a:rPr>
              <a:t>细节决定成败，管理者要反复梳理管理中的各个环节，理出不通、理清问题、理出失误、理出差距，然后打通环节，梳通流程，对症下药，求得解决，产生出</a:t>
            </a:r>
            <a:r>
              <a:rPr lang="zh-CN" altLang="en-US" sz="2000" b="1" dirty="0">
                <a:solidFill>
                  <a:srgbClr val="FF0000"/>
                </a:solidFill>
                <a:latin typeface="宋体" panose="02010600030101010101" pitchFamily="2" charset="-122"/>
                <a:ea typeface="宋体" panose="02010600030101010101" pitchFamily="2" charset="-122"/>
                <a:sym typeface="+mn-ea"/>
              </a:rPr>
              <a:t>“梳理模式”</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lang="zh-CN" altLang="en-US"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4025" y="1824990"/>
            <a:ext cx="3917950" cy="206692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成立光明药物研究院，开创了研发的先河，出台了</a:t>
            </a:r>
            <a:r>
              <a:rPr lang="en-US" altLang="zh-CN" sz="180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一等企业做明天，二等企业做今天，三等企业做昨天</a:t>
            </a:r>
            <a:r>
              <a:rPr lang="en-US" altLang="zh-CN" sz="180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sym typeface="宋体" panose="02010600030101010101" pitchFamily="2" charset="-122"/>
              </a:rPr>
              <a:t>的理念。</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81610" name="原创设计师QQ598969553             _3"/>
          <p:cNvSpPr/>
          <p:nvPr/>
        </p:nvSpPr>
        <p:spPr>
          <a:xfrm>
            <a:off x="523875" y="811530"/>
            <a:ext cx="286194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2004.1 </a:t>
            </a:r>
            <a:r>
              <a:rPr lang="zh-CN" altLang="en-US" sz="2000" b="1" dirty="0">
                <a:solidFill>
                  <a:schemeClr val="tx1"/>
                </a:solidFill>
                <a:latin typeface="宋体" panose="02010600030101010101" pitchFamily="2" charset="-122"/>
                <a:ea typeface="宋体" panose="02010600030101010101" pitchFamily="2" charset="-122"/>
              </a:rPr>
              <a:t>成立北京研究院</a:t>
            </a:r>
          </a:p>
        </p:txBody>
      </p:sp>
      <p:pic>
        <p:nvPicPr>
          <p:cNvPr id="281611" name="Picture 3" descr="研究院1"/>
          <p:cNvPicPr>
            <a:picLocks noChangeAspect="1"/>
          </p:cNvPicPr>
          <p:nvPr/>
        </p:nvPicPr>
        <p:blipFill>
          <a:blip r:embed="rId3" cstate="print"/>
          <a:stretch>
            <a:fillRect/>
          </a:stretch>
        </p:blipFill>
        <p:spPr>
          <a:xfrm>
            <a:off x="4666933" y="1544955"/>
            <a:ext cx="3727450" cy="2419350"/>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96262"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96263"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5708015" y="4137660"/>
            <a:ext cx="1932305" cy="338455"/>
          </a:xfrm>
          <a:prstGeom prst="rect">
            <a:avLst/>
          </a:prstGeom>
          <a:noFill/>
        </p:spPr>
        <p:txBody>
          <a:bodyPr wrap="square" rtlCol="0">
            <a:spAutoFit/>
          </a:bodyPr>
          <a:lstStyle/>
          <a:p>
            <a:r>
              <a:rPr lang="zh-CN" sz="1400">
                <a:solidFill>
                  <a:schemeClr val="tx1"/>
                </a:solidFill>
                <a:latin typeface="黑体" panose="02010609060101010101" pitchFamily="49" charset="-122"/>
                <a:ea typeface="黑体" panose="02010609060101010101" pitchFamily="49" charset="-122"/>
              </a:rPr>
              <a:t>光明药物研究院实景</a:t>
            </a:r>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5080" y="665480"/>
            <a:ext cx="448945" cy="642620"/>
            <a:chOff x="-272" y="1048"/>
            <a:chExt cx="707" cy="1012"/>
          </a:xfrm>
        </p:grpSpPr>
        <p:sp>
          <p:nvSpPr>
            <p:cNvPr id="285699"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85700"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285705" name="文本框 3"/>
          <p:cNvSpPr txBox="1"/>
          <p:nvPr/>
        </p:nvSpPr>
        <p:spPr>
          <a:xfrm>
            <a:off x="581660" y="771525"/>
            <a:ext cx="3425825" cy="445135"/>
          </a:xfrm>
          <a:prstGeom prst="rect">
            <a:avLst/>
          </a:prstGeom>
          <a:noFill/>
          <a:ln w="9525">
            <a:noFill/>
          </a:ln>
        </p:spPr>
        <p:txBody>
          <a:bodyPr wrap="square" anchor="t">
            <a:spAutoFit/>
          </a:bodyPr>
          <a:lstStyle/>
          <a:p>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2004.2</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收购威尔森药业</a:t>
            </a:r>
            <a:endPar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285707" name="图片 1"/>
          <p:cNvPicPr>
            <a:picLocks noChangeAspect="1"/>
          </p:cNvPicPr>
          <p:nvPr/>
        </p:nvPicPr>
        <p:blipFill>
          <a:blip r:embed="rId3" cstate="print"/>
          <a:stretch>
            <a:fillRect/>
          </a:stretch>
        </p:blipFill>
        <p:spPr>
          <a:xfrm>
            <a:off x="4878070" y="1613535"/>
            <a:ext cx="3484563" cy="2255838"/>
          </a:xfrm>
          <a:prstGeom prst="rect">
            <a:avLst/>
          </a:prstGeom>
          <a:noFill/>
          <a:ln w="9525">
            <a:noFill/>
          </a:ln>
        </p:spPr>
      </p:pic>
      <p:sp>
        <p:nvSpPr>
          <p:cNvPr id="2" name="文本框 1"/>
          <p:cNvSpPr txBox="1"/>
          <p:nvPr/>
        </p:nvSpPr>
        <p:spPr>
          <a:xfrm>
            <a:off x="454025" y="1841500"/>
            <a:ext cx="4091305" cy="1753235"/>
          </a:xfrm>
          <a:prstGeom prst="rect">
            <a:avLst/>
          </a:prstGeom>
          <a:noFill/>
        </p:spPr>
        <p:txBody>
          <a:bodyPr wrap="square" rtlCol="0">
            <a:spAutoFit/>
          </a:bodyPr>
          <a:lstStyle/>
          <a:p>
            <a:pPr>
              <a:lnSpc>
                <a:spcPct val="150000"/>
              </a:lnSpc>
            </a:pPr>
            <a:r>
              <a:rPr lang="zh-CN" altLang="en-US" sz="1800">
                <a:solidFill>
                  <a:schemeClr val="tx1"/>
                </a:solidFill>
                <a:latin typeface="+mn-ea"/>
                <a:ea typeface="+mn-ea"/>
              </a:rPr>
              <a:t>由于公司产品较为单一，仅有复方苦参注射液一个品种，于是收购威尔森药业，增加了颗粒剂、片剂、胶囊剂等</a:t>
            </a:r>
            <a:r>
              <a:rPr lang="en-US" altLang="zh-CN" sz="1800">
                <a:solidFill>
                  <a:schemeClr val="tx1"/>
                </a:solidFill>
                <a:latin typeface="+mn-ea"/>
                <a:ea typeface="+mn-ea"/>
              </a:rPr>
              <a:t>1</a:t>
            </a:r>
            <a:r>
              <a:rPr lang="en-US" altLang="zh-CN" sz="1800" b="1">
                <a:solidFill>
                  <a:schemeClr val="tx1"/>
                </a:solidFill>
                <a:latin typeface="+mn-ea"/>
                <a:ea typeface="+mn-ea"/>
              </a:rPr>
              <a:t>7</a:t>
            </a:r>
            <a:r>
              <a:rPr lang="zh-CN" altLang="en-US" sz="1800" b="1">
                <a:solidFill>
                  <a:schemeClr val="tx1"/>
                </a:solidFill>
                <a:latin typeface="+mn-ea"/>
                <a:ea typeface="+mn-ea"/>
              </a:rPr>
              <a:t>个产品剂型</a:t>
            </a:r>
            <a:r>
              <a:rPr lang="zh-CN" altLang="en-US" sz="1800">
                <a:solidFill>
                  <a:schemeClr val="tx1"/>
                </a:solidFill>
                <a:latin typeface="+mn-ea"/>
                <a:ea typeface="+mn-ea"/>
              </a:rPr>
              <a:t>，便于公司通过认证。</a:t>
            </a:r>
          </a:p>
        </p:txBody>
      </p:sp>
      <p:sp>
        <p:nvSpPr>
          <p:cNvPr id="4" name="文本框 3"/>
          <p:cNvSpPr txBox="1"/>
          <p:nvPr/>
        </p:nvSpPr>
        <p:spPr>
          <a:xfrm>
            <a:off x="5897245" y="4028440"/>
            <a:ext cx="1445895" cy="338455"/>
          </a:xfrm>
          <a:prstGeom prst="rect">
            <a:avLst/>
          </a:prstGeom>
          <a:noFill/>
        </p:spPr>
        <p:txBody>
          <a:bodyPr wrap="square" rtlCol="0">
            <a:spAutoFit/>
          </a:bodyPr>
          <a:lstStyle/>
          <a:p>
            <a:r>
              <a:rPr lang="zh-CN" sz="1400">
                <a:solidFill>
                  <a:schemeClr val="tx1"/>
                </a:solidFill>
                <a:latin typeface="黑体" panose="02010609060101010101" pitchFamily="49" charset="-122"/>
                <a:ea typeface="黑体" panose="02010609060101010101" pitchFamily="49" charset="-122"/>
              </a:rPr>
              <a:t>阳泉威尔森药业</a:t>
            </a: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53" name="原创设计师QQ598969553             _3"/>
          <p:cNvSpPr/>
          <p:nvPr/>
        </p:nvSpPr>
        <p:spPr>
          <a:xfrm>
            <a:off x="669290" y="809625"/>
            <a:ext cx="285623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2004.2.29 </a:t>
            </a:r>
            <a:r>
              <a:rPr lang="zh-CN" altLang="en-US" sz="2000" b="1" dirty="0">
                <a:solidFill>
                  <a:schemeClr val="tx1"/>
                </a:solidFill>
                <a:latin typeface="宋体" panose="02010600030101010101" pitchFamily="2" charset="-122"/>
                <a:ea typeface="宋体" panose="02010600030101010101" pitchFamily="2" charset="-122"/>
              </a:rPr>
              <a:t>振东二期工程</a:t>
            </a:r>
          </a:p>
        </p:txBody>
      </p:sp>
      <p:pic>
        <p:nvPicPr>
          <p:cNvPr id="108554" name="图片 14" descr="2004年二期工程奠基"/>
          <p:cNvPicPr>
            <a:picLocks noChangeAspect="1"/>
          </p:cNvPicPr>
          <p:nvPr/>
        </p:nvPicPr>
        <p:blipFill>
          <a:blip r:embed="rId3" cstate="print"/>
          <a:stretch>
            <a:fillRect/>
          </a:stretch>
        </p:blipFill>
        <p:spPr>
          <a:xfrm>
            <a:off x="4666615" y="1492250"/>
            <a:ext cx="3757295" cy="2418715"/>
          </a:xfrm>
          <a:prstGeom prst="rect">
            <a:avLst/>
          </a:prstGeom>
          <a:noFill/>
          <a:ln w="9525">
            <a:noFill/>
          </a:ln>
        </p:spPr>
      </p:pic>
      <p:grpSp>
        <p:nvGrpSpPr>
          <p:cNvPr id="3" name="组合 2"/>
          <p:cNvGrpSpPr/>
          <p:nvPr/>
        </p:nvGrpSpPr>
        <p:grpSpPr>
          <a:xfrm>
            <a:off x="5080" y="665480"/>
            <a:ext cx="448945" cy="642620"/>
            <a:chOff x="-272" y="1048"/>
            <a:chExt cx="707" cy="1012"/>
          </a:xfrm>
        </p:grpSpPr>
        <p:sp>
          <p:nvSpPr>
            <p:cNvPr id="285699"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85700"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2" name="文本框 1"/>
          <p:cNvSpPr txBox="1"/>
          <p:nvPr/>
        </p:nvSpPr>
        <p:spPr>
          <a:xfrm>
            <a:off x="5966460" y="4042410"/>
            <a:ext cx="16186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二期工程奠基现场</a:t>
            </a:r>
          </a:p>
        </p:txBody>
      </p:sp>
      <p:sp>
        <p:nvSpPr>
          <p:cNvPr id="4" name="文本框 3"/>
          <p:cNvSpPr txBox="1"/>
          <p:nvPr/>
        </p:nvSpPr>
        <p:spPr>
          <a:xfrm>
            <a:off x="539115" y="2000885"/>
            <a:ext cx="3671570" cy="1753235"/>
          </a:xfrm>
          <a:prstGeom prst="rect">
            <a:avLst/>
          </a:prstGeom>
          <a:noFill/>
        </p:spPr>
        <p:txBody>
          <a:bodyPr wrap="square" rtlCol="0">
            <a:spAutoFit/>
          </a:bodyPr>
          <a:lstStyle/>
          <a:p>
            <a:pPr>
              <a:lnSpc>
                <a:spcPct val="150000"/>
              </a:lnSpc>
            </a:pPr>
            <a:r>
              <a:rPr lang="zh-CN" altLang="en-US" sz="1800">
                <a:solidFill>
                  <a:schemeClr val="tx1"/>
                </a:solidFill>
              </a:rPr>
              <a:t>为适应企业发展，振东开始建立包括振东办公大楼、胶囊车间、中试车间、消杀车间在内的振东二期工程。</a:t>
            </a:r>
          </a:p>
        </p:txBody>
      </p:sp>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561975" y="1308100"/>
            <a:ext cx="3857625" cy="216154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800">
                <a:ln>
                  <a:noFill/>
                </a:ln>
                <a:solidFill>
                  <a:schemeClr val="tx1"/>
                </a:solidFill>
                <a:effectLst/>
                <a:uLnTx/>
                <a:uFillTx/>
                <a:latin typeface="宋体" panose="02010600030101010101" pitchFamily="2" charset="-122"/>
                <a:sym typeface="宋体" panose="02010600030101010101" pitchFamily="2" charset="-122"/>
              </a:rPr>
              <a:t>成立由</a:t>
            </a:r>
            <a:r>
              <a:rPr lang="en-US" altLang="zh-CN" sz="1800">
                <a:ln>
                  <a:noFill/>
                </a:ln>
                <a:solidFill>
                  <a:schemeClr val="tx1"/>
                </a:solidFill>
                <a:effectLst/>
                <a:uLnTx/>
                <a:uFillTx/>
                <a:latin typeface="宋体" panose="02010600030101010101" pitchFamily="2" charset="-122"/>
                <a:sym typeface="宋体" panose="02010600030101010101" pitchFamily="2" charset="-122"/>
              </a:rPr>
              <a:t>21</a:t>
            </a:r>
            <a:r>
              <a:rPr lang="zh-CN" altLang="en-US" sz="1800">
                <a:ln>
                  <a:noFill/>
                </a:ln>
                <a:solidFill>
                  <a:schemeClr val="tx1"/>
                </a:solidFill>
                <a:effectLst/>
                <a:uLnTx/>
                <a:uFillTx/>
                <a:latin typeface="宋体" panose="02010600030101010101" pitchFamily="2" charset="-122"/>
                <a:sym typeface="宋体" panose="02010600030101010101" pitchFamily="2" charset="-122"/>
              </a:rPr>
              <a:t>个专家组成的振东专家委员会，</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创新营销模式在全国首推学术营销。</a:t>
            </a:r>
          </a:p>
        </p:txBody>
      </p:sp>
      <p:sp>
        <p:nvSpPr>
          <p:cNvPr id="111625" name="原创设计师QQ598969553             _3"/>
          <p:cNvSpPr/>
          <p:nvPr/>
        </p:nvSpPr>
        <p:spPr>
          <a:xfrm>
            <a:off x="523875" y="811530"/>
            <a:ext cx="276225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2004.10 </a:t>
            </a:r>
            <a:r>
              <a:rPr lang="zh-CN" altLang="en-US" sz="2000" b="1" dirty="0">
                <a:solidFill>
                  <a:schemeClr val="tx1"/>
                </a:solidFill>
                <a:latin typeface="宋体" panose="02010600030101010101" pitchFamily="2" charset="-122"/>
                <a:ea typeface="宋体" panose="02010600030101010101" pitchFamily="2" charset="-122"/>
              </a:rPr>
              <a:t>进行学术营销</a:t>
            </a:r>
          </a:p>
        </p:txBody>
      </p:sp>
      <p:grpSp>
        <p:nvGrpSpPr>
          <p:cNvPr id="3" name="组合 2"/>
          <p:cNvGrpSpPr/>
          <p:nvPr/>
        </p:nvGrpSpPr>
        <p:grpSpPr>
          <a:xfrm>
            <a:off x="5080" y="665480"/>
            <a:ext cx="448945" cy="642620"/>
            <a:chOff x="-272" y="1048"/>
            <a:chExt cx="707" cy="1012"/>
          </a:xfrm>
        </p:grpSpPr>
        <p:sp>
          <p:nvSpPr>
            <p:cNvPr id="285699"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85700"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2" name="文本框 1"/>
          <p:cNvSpPr txBox="1"/>
          <p:nvPr/>
        </p:nvSpPr>
        <p:spPr>
          <a:xfrm>
            <a:off x="4926965" y="4091305"/>
            <a:ext cx="3632835" cy="338455"/>
          </a:xfrm>
          <a:prstGeom prst="rect">
            <a:avLst/>
          </a:prstGeom>
          <a:noFill/>
        </p:spPr>
        <p:txBody>
          <a:bodyPr wrap="square" rtlCol="0">
            <a:spAutoFit/>
          </a:bodyPr>
          <a:lstStyle/>
          <a:p>
            <a:r>
              <a:rPr lang="zh-CN" sz="1400">
                <a:solidFill>
                  <a:schemeClr val="tx1"/>
                </a:solidFill>
                <a:latin typeface="黑体" panose="02010609060101010101" pitchFamily="49" charset="-122"/>
                <a:ea typeface="黑体" panose="02010609060101010101" pitchFamily="49" charset="-122"/>
              </a:rPr>
              <a:t>中医治疗肿瘤泰斗</a:t>
            </a:r>
            <a:r>
              <a:rPr lang="zh-CN" altLang="en-US" sz="1400">
                <a:solidFill>
                  <a:schemeClr val="tx1"/>
                </a:solidFill>
                <a:latin typeface="黑体" panose="02010609060101010101" pitchFamily="49" charset="-122"/>
                <a:ea typeface="黑体" panose="02010609060101010101" pitchFamily="49" charset="-122"/>
              </a:rPr>
              <a:t>李佩文教授来企授课</a:t>
            </a:r>
          </a:p>
        </p:txBody>
      </p:sp>
      <p:pic>
        <p:nvPicPr>
          <p:cNvPr id="4" name="图片 3"/>
          <p:cNvPicPr>
            <a:picLocks noChangeAspect="1"/>
          </p:cNvPicPr>
          <p:nvPr/>
        </p:nvPicPr>
        <p:blipFill>
          <a:blip r:embed="rId3"/>
          <a:stretch>
            <a:fillRect/>
          </a:stretch>
        </p:blipFill>
        <p:spPr>
          <a:xfrm>
            <a:off x="4613275" y="1428115"/>
            <a:ext cx="3717925" cy="2472690"/>
          </a:xfrm>
          <a:prstGeom prst="rect">
            <a:avLst/>
          </a:prstGeom>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4025" y="1622425"/>
            <a:ext cx="3917950" cy="254952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2004</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年</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8</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月，五和食品公司一次性通过“HACCP”国际体系认证。</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12</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月第一次走出国门，走向欧洲市场。</a:t>
            </a:r>
          </a:p>
        </p:txBody>
      </p:sp>
      <p:sp>
        <p:nvSpPr>
          <p:cNvPr id="110601" name="原创设计师QQ598969553             _3"/>
          <p:cNvSpPr/>
          <p:nvPr/>
        </p:nvSpPr>
        <p:spPr>
          <a:xfrm>
            <a:off x="679450" y="809625"/>
            <a:ext cx="435038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2004.12 </a:t>
            </a:r>
            <a:r>
              <a:rPr lang="zh-CN" altLang="en-US" sz="2000" b="1" dirty="0">
                <a:solidFill>
                  <a:schemeClr val="tx1"/>
                </a:solidFill>
                <a:latin typeface="宋体" panose="02010600030101010101" pitchFamily="2" charset="-122"/>
                <a:ea typeface="宋体" panose="02010600030101010101" pitchFamily="2" charset="-122"/>
              </a:rPr>
              <a:t>五和食品出口</a:t>
            </a:r>
          </a:p>
        </p:txBody>
      </p:sp>
      <p:pic>
        <p:nvPicPr>
          <p:cNvPr id="110602" name="图片 1"/>
          <p:cNvPicPr>
            <a:picLocks noChangeAspect="1"/>
          </p:cNvPicPr>
          <p:nvPr/>
        </p:nvPicPr>
        <p:blipFill>
          <a:blip r:embed="rId4" cstate="print"/>
          <a:stretch>
            <a:fillRect/>
          </a:stretch>
        </p:blipFill>
        <p:spPr>
          <a:xfrm>
            <a:off x="4693285" y="1675765"/>
            <a:ext cx="3843020" cy="2442845"/>
          </a:xfrm>
          <a:prstGeom prst="rect">
            <a:avLst/>
          </a:prstGeom>
          <a:noFill/>
          <a:ln w="9525">
            <a:noFill/>
          </a:ln>
        </p:spPr>
      </p:pic>
      <p:grpSp>
        <p:nvGrpSpPr>
          <p:cNvPr id="3" name="组合 2"/>
          <p:cNvGrpSpPr/>
          <p:nvPr/>
        </p:nvGrpSpPr>
        <p:grpSpPr>
          <a:xfrm>
            <a:off x="5080" y="665480"/>
            <a:ext cx="448945" cy="642620"/>
            <a:chOff x="-272" y="1048"/>
            <a:chExt cx="707" cy="1012"/>
          </a:xfrm>
        </p:grpSpPr>
        <p:sp>
          <p:nvSpPr>
            <p:cNvPr id="285699"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285700"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2" name="文本框 1"/>
          <p:cNvSpPr txBox="1"/>
          <p:nvPr/>
        </p:nvSpPr>
        <p:spPr>
          <a:xfrm>
            <a:off x="5384800" y="4246245"/>
            <a:ext cx="292354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欧盟工业协会秘书长来企调研</a:t>
            </a:r>
          </a:p>
        </p:txBody>
      </p:sp>
    </p:spTree>
    <p:custDataLst>
      <p:tags r:id="rId1"/>
    </p:custData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2004 </a:t>
            </a:r>
            <a:r>
              <a:rPr lang="zh-CN" altLang="en-US" sz="2000" b="1" dirty="0">
                <a:solidFill>
                  <a:schemeClr val="tx1"/>
                </a:solidFill>
                <a:latin typeface="宋体" panose="02010600030101010101" pitchFamily="2" charset="-122"/>
                <a:ea typeface="宋体" panose="02010600030101010101" pitchFamily="2" charset="-122"/>
              </a:rPr>
              <a:t>差距年</a:t>
            </a:r>
          </a:p>
        </p:txBody>
      </p:sp>
      <p:sp>
        <p:nvSpPr>
          <p:cNvPr id="308230" name="原创设计师QQ598969553             _19"/>
          <p:cNvSpPr/>
          <p:nvPr/>
        </p:nvSpPr>
        <p:spPr>
          <a:xfrm>
            <a:off x="1329055" y="2182495"/>
            <a:ext cx="6217920" cy="923290"/>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sym typeface="+mn-ea"/>
              </a:rPr>
              <a:t>每项活动结束后，必须先找差距，避免再犯。所有工作总结，突出差距，淡化成绩，创造出</a:t>
            </a:r>
            <a:r>
              <a:rPr lang="zh-CN" altLang="en-US" sz="2000" b="1" dirty="0">
                <a:solidFill>
                  <a:srgbClr val="FF0000"/>
                </a:solidFill>
                <a:latin typeface="宋体" panose="02010600030101010101" pitchFamily="2" charset="-122"/>
                <a:ea typeface="宋体" panose="02010600030101010101" pitchFamily="2" charset="-122"/>
                <a:sym typeface="+mn-ea"/>
              </a:rPr>
              <a:t>“差距模式”</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lang="zh-CN" altLang="en-US"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4555490" y="1308100"/>
            <a:ext cx="419544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振东中药材种植试验基地建成，作为</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苦参、连翘、黄芪</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等中药材的选种育苗基地，确保药材的道地性，也标志着振东产业扶贫的开始。</a:t>
            </a:r>
          </a:p>
        </p:txBody>
      </p:sp>
      <p:sp>
        <p:nvSpPr>
          <p:cNvPr id="112649" name="原创设计师QQ598969553             _3"/>
          <p:cNvSpPr/>
          <p:nvPr/>
        </p:nvSpPr>
        <p:spPr>
          <a:xfrm>
            <a:off x="669925" y="809625"/>
            <a:ext cx="343662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2005.3 </a:t>
            </a:r>
            <a:r>
              <a:rPr lang="zh-CN" altLang="en-US" sz="2000" b="1" dirty="0">
                <a:solidFill>
                  <a:schemeClr val="tx1"/>
                </a:solidFill>
                <a:latin typeface="宋体" panose="02010600030101010101" pitchFamily="2" charset="-122"/>
                <a:ea typeface="宋体" panose="02010600030101010101" pitchFamily="2" charset="-122"/>
              </a:rPr>
              <a:t>中药材种植基地建成</a:t>
            </a:r>
          </a:p>
        </p:txBody>
      </p:sp>
      <p:pic>
        <p:nvPicPr>
          <p:cNvPr id="112650" name="Picture 25" descr="E:\崔小鹏资料\0-常用文件\厂区图\0-对外宣传内容-选\10山西振东道地苦参开发有限公司\苦参种质资源圃.JPG"/>
          <p:cNvPicPr>
            <a:picLocks noChangeAspect="1"/>
          </p:cNvPicPr>
          <p:nvPr/>
        </p:nvPicPr>
        <p:blipFill>
          <a:blip r:embed="rId3" cstate="print"/>
          <a:srcRect l="2000" t="4795" r="-2000" b="-4795"/>
          <a:stretch>
            <a:fillRect/>
          </a:stretch>
        </p:blipFill>
        <p:spPr>
          <a:xfrm>
            <a:off x="825183" y="1746885"/>
            <a:ext cx="3460750" cy="2317750"/>
          </a:xfrm>
          <a:prstGeom prst="rect">
            <a:avLst/>
          </a:prstGeom>
          <a:noFill/>
          <a:ln w="9525">
            <a:noFill/>
          </a:ln>
        </p:spPr>
      </p:pic>
      <p:sp>
        <p:nvSpPr>
          <p:cNvPr id="3" name="文本框 2"/>
          <p:cNvSpPr txBox="1"/>
          <p:nvPr/>
        </p:nvSpPr>
        <p:spPr>
          <a:xfrm>
            <a:off x="1356995" y="4064635"/>
            <a:ext cx="239776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振东中药材实验基地实景</a:t>
            </a: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633595" y="1297305"/>
            <a:ext cx="391985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在北京召开了振东制药发展史上</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第一次专家战略发展研讨会</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，在学术层面指明了企业发展方向。</a:t>
            </a:r>
          </a:p>
        </p:txBody>
      </p:sp>
      <p:sp>
        <p:nvSpPr>
          <p:cNvPr id="293898" name="原创设计师QQ598969553             _3"/>
          <p:cNvSpPr/>
          <p:nvPr/>
        </p:nvSpPr>
        <p:spPr>
          <a:xfrm>
            <a:off x="682625" y="809625"/>
            <a:ext cx="341185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2005.5 </a:t>
            </a:r>
            <a:r>
              <a:rPr lang="zh-CN" altLang="en-US" sz="2000" b="1" dirty="0">
                <a:solidFill>
                  <a:schemeClr val="tx1"/>
                </a:solidFill>
                <a:latin typeface="宋体" panose="02010600030101010101" pitchFamily="2" charset="-122"/>
                <a:ea typeface="宋体" panose="02010600030101010101" pitchFamily="2" charset="-122"/>
              </a:rPr>
              <a:t>专家战略研讨会</a:t>
            </a:r>
          </a:p>
        </p:txBody>
      </p:sp>
      <p:pic>
        <p:nvPicPr>
          <p:cNvPr id="293899" name="图片 1"/>
          <p:cNvPicPr>
            <a:picLocks noChangeAspect="1"/>
          </p:cNvPicPr>
          <p:nvPr/>
        </p:nvPicPr>
        <p:blipFill>
          <a:blip r:embed="rId3" cstate="print"/>
          <a:stretch>
            <a:fillRect/>
          </a:stretch>
        </p:blipFill>
        <p:spPr>
          <a:xfrm>
            <a:off x="607060" y="1555115"/>
            <a:ext cx="3951605" cy="2457450"/>
          </a:xfrm>
          <a:prstGeom prst="rect">
            <a:avLst/>
          </a:prstGeom>
          <a:noFill/>
          <a:ln w="9525">
            <a:noFill/>
          </a:ln>
        </p:spPr>
      </p:pic>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746250" y="4088765"/>
            <a:ext cx="146367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专家研讨会现场</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7620" y="666115"/>
            <a:ext cx="426085" cy="642620"/>
            <a:chOff x="-525" y="1038"/>
            <a:chExt cx="671" cy="1012"/>
          </a:xfrm>
        </p:grpSpPr>
        <p:sp>
          <p:nvSpPr>
            <p:cNvPr id="184323" name="原创设计师QQ598969553             _1"/>
            <p:cNvSpPr/>
            <p:nvPr/>
          </p:nvSpPr>
          <p:spPr>
            <a:xfrm>
              <a:off x="-525" y="1038"/>
              <a:ext cx="508"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84324" name="原创设计师QQ598969553             _2"/>
            <p:cNvSpPr/>
            <p:nvPr/>
          </p:nvSpPr>
          <p:spPr>
            <a:xfrm>
              <a:off x="-194" y="1204"/>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656455" y="1443355"/>
            <a:ext cx="4071620" cy="294005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21590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由于公司流动资金少，贷款困难，迫不得已之下，将第一座油站以</a:t>
            </a:r>
            <a:r>
              <a:rPr lang="zh-CN" altLang="en-US" sz="1800">
                <a:ln>
                  <a:noFill/>
                </a:ln>
                <a:solidFill>
                  <a:schemeClr val="tx1"/>
                </a:solidFill>
                <a:effectLst/>
                <a:uLnTx/>
                <a:uFillTx/>
                <a:latin typeface="宋体" panose="02010600030101010101" pitchFamily="2" charset="-122"/>
                <a:sym typeface="宋体" panose="02010600030101010101" pitchFamily="2" charset="-122"/>
              </a:rPr>
              <a:t>八万元的价格</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租赁了出去。</a:t>
            </a:r>
          </a:p>
        </p:txBody>
      </p:sp>
      <p:sp>
        <p:nvSpPr>
          <p:cNvPr id="184332" name="原创设计师QQ598969553             _3"/>
          <p:cNvSpPr/>
          <p:nvPr/>
        </p:nvSpPr>
        <p:spPr>
          <a:xfrm>
            <a:off x="679450" y="810895"/>
            <a:ext cx="3177540" cy="353695"/>
          </a:xfrm>
          <a:prstGeom prst="rect">
            <a:avLst/>
          </a:prstGeom>
          <a:solidFill>
            <a:srgbClr val="FFFFFF"/>
          </a:solid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1993.11 </a:t>
            </a:r>
            <a:r>
              <a:rPr lang="zh-CN" altLang="en-US" sz="2000" b="1" dirty="0">
                <a:solidFill>
                  <a:schemeClr val="tx1"/>
                </a:solidFill>
                <a:latin typeface="宋体" panose="02010600030101010101" pitchFamily="2" charset="-122"/>
                <a:ea typeface="宋体" panose="02010600030101010101" pitchFamily="2" charset="-122"/>
              </a:rPr>
              <a:t>油站被迫租赁</a:t>
            </a:r>
          </a:p>
        </p:txBody>
      </p:sp>
      <p:pic>
        <p:nvPicPr>
          <p:cNvPr id="5" name="图片 4"/>
          <p:cNvPicPr>
            <a:picLocks noChangeAspect="1"/>
          </p:cNvPicPr>
          <p:nvPr/>
        </p:nvPicPr>
        <p:blipFill>
          <a:blip r:embed="rId2" cstate="print"/>
          <a:stretch>
            <a:fillRect/>
          </a:stretch>
        </p:blipFill>
        <p:spPr>
          <a:xfrm>
            <a:off x="679450" y="1546860"/>
            <a:ext cx="3769360" cy="2464435"/>
          </a:xfrm>
          <a:prstGeom prst="rect">
            <a:avLst/>
          </a:prstGeom>
        </p:spPr>
      </p:pic>
      <p:sp>
        <p:nvSpPr>
          <p:cNvPr id="3" name="文本框 2"/>
          <p:cNvSpPr txBox="1"/>
          <p:nvPr/>
        </p:nvSpPr>
        <p:spPr>
          <a:xfrm>
            <a:off x="1353820" y="4198620"/>
            <a:ext cx="223266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振东第一加油站员工合影</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10405" y="1297305"/>
            <a:ext cx="4144010"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投资</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100</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余万兴建了现代化的“希望小学”，每年还对教学设施进行改善，对模范教师和优秀学生进行奖励。至今累计捐赠了价值300余万元的图书和学习用品。</a:t>
            </a:r>
          </a:p>
        </p:txBody>
      </p:sp>
      <p:sp>
        <p:nvSpPr>
          <p:cNvPr id="293898" name="原创设计师QQ598969553             _3"/>
          <p:cNvSpPr/>
          <p:nvPr/>
        </p:nvSpPr>
        <p:spPr>
          <a:xfrm>
            <a:off x="682625" y="809625"/>
            <a:ext cx="405193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2005.8 </a:t>
            </a:r>
            <a:r>
              <a:rPr lang="zh-CN" altLang="en-US" sz="2000" b="1" dirty="0">
                <a:solidFill>
                  <a:schemeClr val="tx1"/>
                </a:solidFill>
                <a:latin typeface="宋体" panose="02010600030101010101" pitchFamily="2" charset="-122"/>
                <a:ea typeface="宋体" panose="02010600030101010101" pitchFamily="2" charset="-122"/>
              </a:rPr>
              <a:t>捐资兴建希望小学</a:t>
            </a:r>
          </a:p>
        </p:txBody>
      </p:sp>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pic>
        <p:nvPicPr>
          <p:cNvPr id="3" name="图片 2"/>
          <p:cNvPicPr>
            <a:picLocks noChangeAspect="1"/>
          </p:cNvPicPr>
          <p:nvPr/>
        </p:nvPicPr>
        <p:blipFill>
          <a:blip r:embed="rId3" cstate="print"/>
          <a:stretch>
            <a:fillRect/>
          </a:stretch>
        </p:blipFill>
        <p:spPr>
          <a:xfrm>
            <a:off x="454025" y="1659890"/>
            <a:ext cx="3980815" cy="2252980"/>
          </a:xfrm>
          <a:prstGeom prst="rect">
            <a:avLst/>
          </a:prstGeom>
        </p:spPr>
      </p:pic>
      <p:sp>
        <p:nvSpPr>
          <p:cNvPr id="4" name="文本框 3"/>
          <p:cNvSpPr txBox="1"/>
          <p:nvPr/>
        </p:nvSpPr>
        <p:spPr>
          <a:xfrm>
            <a:off x="1803400" y="4031615"/>
            <a:ext cx="146367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希望小学实景</a:t>
            </a: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2005 </a:t>
            </a:r>
            <a:r>
              <a:rPr lang="zh-CN" altLang="en-US" sz="2000" b="1" dirty="0">
                <a:solidFill>
                  <a:schemeClr val="tx1"/>
                </a:solidFill>
                <a:latin typeface="宋体" panose="02010600030101010101" pitchFamily="2" charset="-122"/>
                <a:ea typeface="宋体" panose="02010600030101010101" pitchFamily="2" charset="-122"/>
              </a:rPr>
              <a:t>执行年</a:t>
            </a:r>
          </a:p>
        </p:txBody>
      </p:sp>
      <p:sp>
        <p:nvSpPr>
          <p:cNvPr id="308230" name="原创设计师QQ598969553             _19"/>
          <p:cNvSpPr/>
          <p:nvPr/>
        </p:nvSpPr>
        <p:spPr>
          <a:xfrm>
            <a:off x="1114425" y="1992630"/>
            <a:ext cx="6279515" cy="1384935"/>
          </a:xfrm>
          <a:prstGeom prst="rect">
            <a:avLst/>
          </a:prstGeom>
          <a:noFill/>
          <a:ln w="9525">
            <a:noFill/>
          </a:ln>
        </p:spPr>
        <p:txBody>
          <a:bodyPr wrap="square" lIns="0" tIns="0" rIns="0" bIns="0" anchor="t">
            <a:spAutoFit/>
          </a:bodyPr>
          <a:lstStyle/>
          <a:p>
            <a:pPr indent="-262255" algn="just">
              <a:lnSpc>
                <a:spcPct val="150000"/>
              </a:lnSpc>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sym typeface="+mn-ea"/>
              </a:rPr>
              <a:t>人人都要潜心钻研本职工作，细化管理流程，融入工作程序。无论在哪个岗位，都要成为行家里手、争当岗位“状元”，推出</a:t>
            </a:r>
            <a:r>
              <a:rPr lang="zh-CN" altLang="en-US" sz="2000" b="1" dirty="0">
                <a:solidFill>
                  <a:srgbClr val="FF0000"/>
                </a:solidFill>
                <a:latin typeface="宋体" panose="02010600030101010101" pitchFamily="2" charset="-122"/>
                <a:ea typeface="宋体" panose="02010600030101010101" pitchFamily="2" charset="-122"/>
                <a:sym typeface="+mn-ea"/>
              </a:rPr>
              <a:t>“专家模式”</a:t>
            </a:r>
            <a:r>
              <a:rPr lang="zh-CN" altLang="en-US" sz="2000" b="1" dirty="0">
                <a:solidFill>
                  <a:schemeClr val="tx1"/>
                </a:solidFill>
                <a:latin typeface="宋体" panose="02010600030101010101" pitchFamily="2" charset="-122"/>
                <a:ea typeface="宋体" panose="02010600030101010101" pitchFamily="2" charset="-122"/>
                <a:sym typeface="+mn-ea"/>
              </a:rPr>
              <a:t>。</a:t>
            </a:r>
            <a:endParaRPr lang="zh-CN" altLang="en-US"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4025" y="1748790"/>
            <a:ext cx="3919855" cy="19538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为东和村建老年活动中心</a:t>
            </a:r>
            <a:r>
              <a:rPr sz="1800" dirty="0">
                <a:solidFill>
                  <a:schemeClr val="tx1"/>
                </a:solidFill>
                <a:latin typeface="宋体" panose="02010600030101010101" pitchFamily="2" charset="-122"/>
                <a:ea typeface="宋体" panose="02010600030101010101" pitchFamily="2" charset="-122"/>
                <a:sym typeface="宋体" panose="02010600030101010101" pitchFamily="2" charset="-122"/>
              </a:rPr>
              <a:t>投资130万元</a:t>
            </a:r>
            <a:r>
              <a:rPr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，大街小巷硬化投资150万元，村街道绿化60万元，共计340万元</a:t>
            </a:r>
            <a:r>
              <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295946" name="原创设计师QQ598969553             _3"/>
          <p:cNvSpPr/>
          <p:nvPr/>
        </p:nvSpPr>
        <p:spPr>
          <a:xfrm>
            <a:off x="682625" y="810895"/>
            <a:ext cx="381127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2006.3 </a:t>
            </a:r>
            <a:r>
              <a:rPr lang="zh-CN" altLang="en-US" sz="2000" b="1" dirty="0">
                <a:solidFill>
                  <a:schemeClr val="tx1"/>
                </a:solidFill>
                <a:latin typeface="宋体" panose="02010600030101010101" pitchFamily="2" charset="-122"/>
                <a:ea typeface="宋体" panose="02010600030101010101" pitchFamily="2" charset="-122"/>
              </a:rPr>
              <a:t>兴修东和老年活动中心</a:t>
            </a:r>
          </a:p>
        </p:txBody>
      </p:sp>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4" name="文本框 3"/>
          <p:cNvSpPr txBox="1"/>
          <p:nvPr/>
        </p:nvSpPr>
        <p:spPr>
          <a:xfrm>
            <a:off x="5694680" y="4115435"/>
            <a:ext cx="219710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东和村老年活动中心实景</a:t>
            </a:r>
          </a:p>
        </p:txBody>
      </p:sp>
      <p:pic>
        <p:nvPicPr>
          <p:cNvPr id="5" name="图片 4"/>
          <p:cNvPicPr>
            <a:picLocks noChangeAspect="1"/>
          </p:cNvPicPr>
          <p:nvPr/>
        </p:nvPicPr>
        <p:blipFill>
          <a:blip r:embed="rId3"/>
          <a:stretch>
            <a:fillRect/>
          </a:stretch>
        </p:blipFill>
        <p:spPr>
          <a:xfrm>
            <a:off x="4659630" y="1412875"/>
            <a:ext cx="3930015" cy="2620010"/>
          </a:xfrm>
          <a:prstGeom prst="rect">
            <a:avLst/>
          </a:prstGeom>
        </p:spPr>
      </p:pic>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4025" y="1955800"/>
            <a:ext cx="3919855" cy="15398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振东</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注册</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7000</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万成立了</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中华仁爱天使基金</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，旨在帮助</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身患重症的大病患者，和因医闹、灾情、疫情受伤害的医生及其家属</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295946" name="原创设计师QQ598969553             _3"/>
          <p:cNvSpPr/>
          <p:nvPr/>
        </p:nvSpPr>
        <p:spPr>
          <a:xfrm>
            <a:off x="682625" y="810895"/>
            <a:ext cx="381127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2006.5 </a:t>
            </a:r>
            <a:r>
              <a:rPr lang="zh-CN" altLang="en-US" sz="2000" b="1" dirty="0">
                <a:solidFill>
                  <a:schemeClr val="tx1"/>
                </a:solidFill>
                <a:latin typeface="宋体" panose="02010600030101010101" pitchFamily="2" charset="-122"/>
                <a:ea typeface="宋体" panose="02010600030101010101" pitchFamily="2" charset="-122"/>
              </a:rPr>
              <a:t>中华仁爱天使基金</a:t>
            </a:r>
          </a:p>
        </p:txBody>
      </p:sp>
      <p:pic>
        <p:nvPicPr>
          <p:cNvPr id="295947" name="Picture 4" descr="2008"/>
          <p:cNvPicPr>
            <a:picLocks noChangeAspect="1"/>
          </p:cNvPicPr>
          <p:nvPr/>
        </p:nvPicPr>
        <p:blipFill>
          <a:blip r:embed="rId3" cstate="print"/>
          <a:stretch>
            <a:fillRect/>
          </a:stretch>
        </p:blipFill>
        <p:spPr>
          <a:xfrm>
            <a:off x="4737100" y="1520825"/>
            <a:ext cx="3619500" cy="2409825"/>
          </a:xfrm>
          <a:prstGeom prst="rect">
            <a:avLst/>
          </a:prstGeom>
          <a:noFill/>
          <a:ln w="9525">
            <a:noFill/>
          </a:ln>
        </p:spPr>
      </p:pic>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5689600" y="4039235"/>
            <a:ext cx="202438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仁爱天使基金捐助现场</a:t>
            </a: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238125" y="1308100"/>
            <a:ext cx="437070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为更好的帮扶</a:t>
            </a:r>
            <a:r>
              <a:rPr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孤寡老人、残疾人、贫困学生、孤儿以及有其他特殊困难的人群</a:t>
            </a:r>
            <a:r>
              <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r>
              <a:rPr sz="1800" dirty="0">
                <a:solidFill>
                  <a:schemeClr val="tx1"/>
                </a:solidFill>
                <a:latin typeface="宋体" panose="02010600030101010101" pitchFamily="2" charset="-122"/>
                <a:ea typeface="宋体" panose="02010600030101010101" pitchFamily="2" charset="-122"/>
                <a:sym typeface="宋体" panose="02010600030101010101" pitchFamily="2" charset="-122"/>
              </a:rPr>
              <a:t>成立“</a:t>
            </a:r>
            <a:r>
              <a:rPr sz="1800" b="1" dirty="0">
                <a:solidFill>
                  <a:schemeClr val="tx1"/>
                </a:solidFill>
                <a:latin typeface="宋体" panose="02010600030101010101" pitchFamily="2" charset="-122"/>
                <a:ea typeface="宋体" panose="02010600030101010101" pitchFamily="2" charset="-122"/>
                <a:sym typeface="宋体" panose="02010600030101010101" pitchFamily="2" charset="-122"/>
              </a:rPr>
              <a:t>扶贫济困工作委员会</a:t>
            </a:r>
            <a:r>
              <a:rPr sz="1800"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组建了扶贫办公室。</a:t>
            </a:r>
            <a:endParaRPr 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297994" name="原创设计师QQ598969553             _3"/>
          <p:cNvSpPr/>
          <p:nvPr/>
        </p:nvSpPr>
        <p:spPr>
          <a:xfrm>
            <a:off x="722630" y="809625"/>
            <a:ext cx="334391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2006.8.12 </a:t>
            </a:r>
            <a:r>
              <a:rPr lang="zh-CN" altLang="en-US" sz="2000" b="1" dirty="0">
                <a:solidFill>
                  <a:schemeClr val="tx1"/>
                </a:solidFill>
                <a:latin typeface="宋体" panose="02010600030101010101" pitchFamily="2" charset="-122"/>
                <a:ea typeface="宋体" panose="02010600030101010101" pitchFamily="2" charset="-122"/>
              </a:rPr>
              <a:t>成立扶贫办公室</a:t>
            </a:r>
          </a:p>
        </p:txBody>
      </p:sp>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pic>
        <p:nvPicPr>
          <p:cNvPr id="3" name="图片 2"/>
          <p:cNvPicPr>
            <a:picLocks noChangeAspect="1"/>
          </p:cNvPicPr>
          <p:nvPr/>
        </p:nvPicPr>
        <p:blipFill>
          <a:blip r:embed="rId3" cstate="print"/>
          <a:stretch>
            <a:fillRect/>
          </a:stretch>
        </p:blipFill>
        <p:spPr>
          <a:xfrm>
            <a:off x="4847590" y="1680210"/>
            <a:ext cx="3741420" cy="2335530"/>
          </a:xfrm>
          <a:prstGeom prst="rect">
            <a:avLst/>
          </a:prstGeom>
        </p:spPr>
      </p:pic>
      <p:sp>
        <p:nvSpPr>
          <p:cNvPr id="4" name="文本框 3"/>
          <p:cNvSpPr txBox="1"/>
          <p:nvPr/>
        </p:nvSpPr>
        <p:spPr>
          <a:xfrm>
            <a:off x="6175375" y="4126865"/>
            <a:ext cx="169100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振东扶贫救助现场</a:t>
            </a:r>
          </a:p>
        </p:txBody>
      </p:sp>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流程图: 资料带 5"/>
          <p:cNvSpPr/>
          <p:nvPr/>
        </p:nvSpPr>
        <p:spPr>
          <a:xfrm rot="10800000">
            <a:off x="26035" y="1828165"/>
            <a:ext cx="8644233" cy="2807335"/>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300034" name="组合 4"/>
          <p:cNvGrpSpPr/>
          <p:nvPr/>
        </p:nvGrpSpPr>
        <p:grpSpPr>
          <a:xfrm>
            <a:off x="-215900" y="771525"/>
            <a:ext cx="619125" cy="431800"/>
            <a:chOff x="-216024" y="771551"/>
            <a:chExt cx="618838" cy="432048"/>
          </a:xfrm>
        </p:grpSpPr>
        <p:sp>
          <p:nvSpPr>
            <p:cNvPr id="16" name="直角三角形 15"/>
            <p:cNvSpPr/>
            <p:nvPr/>
          </p:nvSpPr>
          <p:spPr>
            <a:xfrm rot="13531773">
              <a:off x="90839" y="831262"/>
              <a:ext cx="311329" cy="312592"/>
            </a:xfrm>
            <a:prstGeom prst="rtTriangle">
              <a:avLst/>
            </a:prstGeom>
            <a:solidFill>
              <a:schemeClr val="tx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1">
                <a:ln>
                  <a:noFill/>
                </a:ln>
                <a:solidFill>
                  <a:schemeClr val="accent1">
                    <a:lumMod val="60000"/>
                    <a:lumOff val="40000"/>
                  </a:schemeClr>
                </a:solidFill>
                <a:effectLst/>
                <a:uLnTx/>
                <a:uFillTx/>
                <a:latin typeface="+mn-lt"/>
                <a:ea typeface="+mn-ea"/>
                <a:cs typeface="+mn-cs"/>
              </a:endParaRPr>
            </a:p>
          </p:txBody>
        </p:sp>
        <p:sp>
          <p:nvSpPr>
            <p:cNvPr id="17" name="直角三角形 16"/>
            <p:cNvSpPr/>
            <p:nvPr/>
          </p:nvSpPr>
          <p:spPr>
            <a:xfrm rot="13531773">
              <a:off x="-216248" y="771775"/>
              <a:ext cx="432048" cy="431600"/>
            </a:xfrm>
            <a:prstGeom prst="rtTriangle">
              <a:avLst/>
            </a:prstGeom>
            <a:solidFill>
              <a:schemeClr val="tx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15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300037" name="TextBox 3"/>
          <p:cNvSpPr txBox="1"/>
          <p:nvPr/>
        </p:nvSpPr>
        <p:spPr>
          <a:xfrm>
            <a:off x="539750" y="803275"/>
            <a:ext cx="2232025" cy="408940"/>
          </a:xfrm>
          <a:prstGeom prst="rect">
            <a:avLst/>
          </a:prstGeom>
          <a:noFill/>
          <a:ln w="9525">
            <a:noFill/>
          </a:ln>
        </p:spPr>
        <p:txBody>
          <a:bodyPr anchor="t">
            <a:spAutoFit/>
          </a:bodyPr>
          <a:lstStyle/>
          <a:p>
            <a:pPr algn="ctr"/>
            <a:r>
              <a:rPr lang="zh-CN" altLang="en-US" sz="1800" b="1" dirty="0">
                <a:solidFill>
                  <a:schemeClr val="tx1"/>
                </a:solidFill>
                <a:latin typeface="华文中宋" panose="02010600040101010101" pitchFamily="2" charset="-122"/>
                <a:ea typeface="华文中宋" panose="02010600040101010101" pitchFamily="2" charset="-122"/>
              </a:rPr>
              <a:t>扶贫济困</a:t>
            </a:r>
          </a:p>
        </p:txBody>
      </p:sp>
      <p:pic>
        <p:nvPicPr>
          <p:cNvPr id="300038" name="图片 1"/>
          <p:cNvPicPr>
            <a:picLocks noChangeAspect="1"/>
          </p:cNvPicPr>
          <p:nvPr/>
        </p:nvPicPr>
        <p:blipFill>
          <a:blip r:embed="rId4" cstate="print"/>
          <a:stretch>
            <a:fillRect/>
          </a:stretch>
        </p:blipFill>
        <p:spPr>
          <a:xfrm>
            <a:off x="539750" y="1547813"/>
            <a:ext cx="2500313" cy="1665287"/>
          </a:xfrm>
          <a:prstGeom prst="rect">
            <a:avLst/>
          </a:prstGeom>
          <a:noFill/>
          <a:ln w="9525">
            <a:noFill/>
          </a:ln>
        </p:spPr>
      </p:pic>
      <p:sp>
        <p:nvSpPr>
          <p:cNvPr id="300039" name="文本框 2"/>
          <p:cNvSpPr txBox="1"/>
          <p:nvPr/>
        </p:nvSpPr>
        <p:spPr>
          <a:xfrm>
            <a:off x="764540" y="3563938"/>
            <a:ext cx="2051050" cy="408940"/>
          </a:xfrm>
          <a:prstGeom prst="rect">
            <a:avLst/>
          </a:prstGeom>
          <a:noFill/>
          <a:ln w="9525">
            <a:noFill/>
          </a:ln>
        </p:spPr>
        <p:txBody>
          <a:bodyPr wrap="square" anchor="t">
            <a:spAutoFit/>
          </a:bodyPr>
          <a:lstStyle/>
          <a:p>
            <a:pPr algn="ctr"/>
            <a:r>
              <a:rPr lang="zh-CN" altLang="en-US" sz="1800" b="1">
                <a:solidFill>
                  <a:schemeClr val="tx1"/>
                </a:solidFill>
                <a:latin typeface="新宋体" panose="02010609030101010101" pitchFamily="49" charset="-122"/>
                <a:ea typeface="新宋体" panose="02010609030101010101" pitchFamily="49" charset="-122"/>
              </a:rPr>
              <a:t>葛江燕</a:t>
            </a:r>
          </a:p>
        </p:txBody>
      </p:sp>
      <p:pic>
        <p:nvPicPr>
          <p:cNvPr id="300040" name="图片 3"/>
          <p:cNvPicPr>
            <a:picLocks noChangeAspect="1"/>
          </p:cNvPicPr>
          <p:nvPr/>
        </p:nvPicPr>
        <p:blipFill>
          <a:blip r:embed="rId5" cstate="print"/>
          <a:stretch>
            <a:fillRect/>
          </a:stretch>
        </p:blipFill>
        <p:spPr>
          <a:xfrm>
            <a:off x="3246438" y="1547813"/>
            <a:ext cx="2466975" cy="1665287"/>
          </a:xfrm>
          <a:prstGeom prst="rect">
            <a:avLst/>
          </a:prstGeom>
          <a:noFill/>
          <a:ln w="9525">
            <a:noFill/>
          </a:ln>
        </p:spPr>
      </p:pic>
      <p:sp>
        <p:nvSpPr>
          <p:cNvPr id="300041" name="文本框 4"/>
          <p:cNvSpPr txBox="1"/>
          <p:nvPr/>
        </p:nvSpPr>
        <p:spPr>
          <a:xfrm>
            <a:off x="3392488" y="3563938"/>
            <a:ext cx="2176462" cy="408940"/>
          </a:xfrm>
          <a:prstGeom prst="rect">
            <a:avLst/>
          </a:prstGeom>
          <a:noFill/>
          <a:ln w="9525">
            <a:noFill/>
          </a:ln>
        </p:spPr>
        <p:txBody>
          <a:bodyPr wrap="square" anchor="t">
            <a:spAutoFit/>
          </a:bodyPr>
          <a:lstStyle/>
          <a:p>
            <a:pPr algn="ctr"/>
            <a:r>
              <a:rPr lang="zh-CN" altLang="en-US" sz="1800" b="1">
                <a:solidFill>
                  <a:schemeClr val="tx1"/>
                </a:solidFill>
                <a:latin typeface="新宋体" panose="02010609030101010101" pitchFamily="49" charset="-122"/>
                <a:ea typeface="新宋体" panose="02010609030101010101" pitchFamily="49" charset="-122"/>
              </a:rPr>
              <a:t>李 雪</a:t>
            </a:r>
          </a:p>
        </p:txBody>
      </p:sp>
      <p:pic>
        <p:nvPicPr>
          <p:cNvPr id="300042" name="图片 1" descr="党路遇"/>
          <p:cNvPicPr>
            <a:picLocks noChangeAspect="1"/>
          </p:cNvPicPr>
          <p:nvPr/>
        </p:nvPicPr>
        <p:blipFill>
          <a:blip r:embed="rId6" cstate="print"/>
          <a:stretch>
            <a:fillRect/>
          </a:stretch>
        </p:blipFill>
        <p:spPr>
          <a:xfrm>
            <a:off x="5995988" y="1547813"/>
            <a:ext cx="2479675" cy="1665287"/>
          </a:xfrm>
          <a:prstGeom prst="rect">
            <a:avLst/>
          </a:prstGeom>
          <a:noFill/>
          <a:ln w="9525">
            <a:noFill/>
          </a:ln>
        </p:spPr>
      </p:pic>
      <p:sp>
        <p:nvSpPr>
          <p:cNvPr id="300043" name="文本框 4"/>
          <p:cNvSpPr txBox="1"/>
          <p:nvPr/>
        </p:nvSpPr>
        <p:spPr>
          <a:xfrm>
            <a:off x="6148388" y="3563938"/>
            <a:ext cx="2176462" cy="408940"/>
          </a:xfrm>
          <a:prstGeom prst="rect">
            <a:avLst/>
          </a:prstGeom>
          <a:noFill/>
          <a:ln w="9525">
            <a:noFill/>
          </a:ln>
        </p:spPr>
        <p:txBody>
          <a:bodyPr wrap="square" anchor="t">
            <a:spAutoFit/>
          </a:bodyPr>
          <a:lstStyle/>
          <a:p>
            <a:pPr algn="ctr"/>
            <a:r>
              <a:rPr lang="zh-CN" altLang="en-US" sz="1800" b="1">
                <a:solidFill>
                  <a:schemeClr val="tx1"/>
                </a:solidFill>
                <a:latin typeface="新宋体" panose="02010609030101010101" pitchFamily="49" charset="-122"/>
                <a:ea typeface="新宋体" panose="02010609030101010101" pitchFamily="49" charset="-122"/>
              </a:rPr>
              <a:t> 党路遇</a:t>
            </a: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905" y="666750"/>
            <a:ext cx="466090" cy="642620"/>
            <a:chOff x="-202" y="1048"/>
            <a:chExt cx="734" cy="1012"/>
          </a:xfrm>
        </p:grpSpPr>
        <p:sp>
          <p:nvSpPr>
            <p:cNvPr id="118790" name="原创设计师QQ598969553             _1"/>
            <p:cNvSpPr/>
            <p:nvPr/>
          </p:nvSpPr>
          <p:spPr>
            <a:xfrm>
              <a:off x="-20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8791" name="原创设计师QQ598969553             _2"/>
            <p:cNvSpPr/>
            <p:nvPr/>
          </p:nvSpPr>
          <p:spPr>
            <a:xfrm>
              <a:off x="192"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537210" y="1204595"/>
            <a:ext cx="391985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中层以上管理者与90名孤儿</a:t>
            </a:r>
            <a:r>
              <a:rPr kumimoji="0" 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进行</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一对一</a:t>
            </a:r>
            <a:r>
              <a:rPr kumimoji="0" lang="en-US" altLang="zh-CN" sz="1800"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a:t>
            </a:r>
            <a:r>
              <a:rPr kumimoji="0"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结对帮扶</a:t>
            </a:r>
            <a:r>
              <a:rPr kumimoji="0" lang="zh-CN"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，深入关心孤儿学习和生活。</a:t>
            </a:r>
          </a:p>
        </p:txBody>
      </p:sp>
      <p:sp>
        <p:nvSpPr>
          <p:cNvPr id="118793" name="原创设计师QQ598969553             _3"/>
          <p:cNvSpPr/>
          <p:nvPr/>
        </p:nvSpPr>
        <p:spPr>
          <a:xfrm>
            <a:off x="629920" y="812165"/>
            <a:ext cx="458089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2006.12.22 </a:t>
            </a:r>
            <a:r>
              <a:rPr lang="zh-CN" altLang="en-US" sz="2000" b="1" dirty="0">
                <a:solidFill>
                  <a:schemeClr val="tx1"/>
                </a:solidFill>
                <a:latin typeface="宋体" panose="02010600030101010101" pitchFamily="2" charset="-122"/>
                <a:ea typeface="宋体" panose="02010600030101010101" pitchFamily="2" charset="-122"/>
              </a:rPr>
              <a:t>与孤儿</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一对一</a:t>
            </a:r>
            <a:r>
              <a:rPr lang="en-US" altLang="zh-CN" sz="2000" b="1" dirty="0">
                <a:solidFill>
                  <a:schemeClr val="tx1"/>
                </a:solidFill>
                <a:latin typeface="宋体" panose="02010600030101010101" pitchFamily="2" charset="-122"/>
                <a:ea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rPr>
              <a:t>结对帮扶</a:t>
            </a:r>
          </a:p>
        </p:txBody>
      </p:sp>
      <p:pic>
        <p:nvPicPr>
          <p:cNvPr id="118794" name="Picture 11" descr="E:\崔小鹏资料\照片\0-公司公益图片整合\1-冬助日\2006年\2006年集团“冬助日”大会现场.JPG"/>
          <p:cNvPicPr>
            <a:picLocks noChangeAspect="1"/>
          </p:cNvPicPr>
          <p:nvPr/>
        </p:nvPicPr>
        <p:blipFill>
          <a:blip r:embed="rId3" cstate="print"/>
          <a:stretch>
            <a:fillRect/>
          </a:stretch>
        </p:blipFill>
        <p:spPr>
          <a:xfrm>
            <a:off x="4715510" y="1615758"/>
            <a:ext cx="3671888" cy="2459037"/>
          </a:xfrm>
          <a:prstGeom prst="rect">
            <a:avLst/>
          </a:prstGeom>
          <a:noFill/>
          <a:ln w="9525">
            <a:noFill/>
          </a:ln>
        </p:spPr>
      </p:pic>
      <p:sp>
        <p:nvSpPr>
          <p:cNvPr id="3" name="文本框 2"/>
          <p:cNvSpPr txBox="1"/>
          <p:nvPr/>
        </p:nvSpPr>
        <p:spPr>
          <a:xfrm>
            <a:off x="5210810" y="4184015"/>
            <a:ext cx="294894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振东五保户、孤儿救助大会现场</a:t>
            </a: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79817"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2006 </a:t>
            </a:r>
            <a:r>
              <a:rPr lang="zh-CN" altLang="en-US" sz="2000" b="1" dirty="0">
                <a:solidFill>
                  <a:schemeClr val="tx1"/>
                </a:solidFill>
                <a:latin typeface="宋体" panose="02010600030101010101" pitchFamily="2" charset="-122"/>
                <a:ea typeface="宋体" panose="02010600030101010101" pitchFamily="2" charset="-122"/>
              </a:rPr>
              <a:t>激情年</a:t>
            </a:r>
          </a:p>
        </p:txBody>
      </p:sp>
      <p:sp>
        <p:nvSpPr>
          <p:cNvPr id="308230" name="原创设计师QQ598969553             _19"/>
          <p:cNvSpPr/>
          <p:nvPr/>
        </p:nvSpPr>
        <p:spPr>
          <a:xfrm>
            <a:off x="1553845" y="1879600"/>
            <a:ext cx="6037580" cy="1384935"/>
          </a:xfrm>
          <a:prstGeom prst="rect">
            <a:avLst/>
          </a:prstGeom>
          <a:noFill/>
          <a:ln w="9525">
            <a:noFill/>
          </a:ln>
        </p:spPr>
        <p:txBody>
          <a:bodyPr wrap="square" lIns="0" tIns="0" rIns="0" bIns="0" anchor="t">
            <a:spAutoFit/>
          </a:bodyPr>
          <a:lstStyle/>
          <a:p>
            <a:pPr indent="-262255" algn="just">
              <a:lnSpc>
                <a:spcPct val="150000"/>
              </a:lnSpc>
            </a:pP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企业持续发展需要以激情为动力，因此，全员始终保持一种旺盛的工作激情，勇于创新的阳光心态，互相交流、取长补短、互相成长，打造出</a:t>
            </a:r>
            <a:r>
              <a:rPr lang="zh-CN" altLang="en-US"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“互动模式”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29845" y="666115"/>
            <a:ext cx="436245" cy="642937"/>
            <a:chOff x="-252" y="1048"/>
            <a:chExt cx="687" cy="1012"/>
          </a:xfrm>
        </p:grpSpPr>
        <p:sp>
          <p:nvSpPr>
            <p:cNvPr id="119814" name="原创设计师QQ598969553             _1"/>
            <p:cNvSpPr/>
            <p:nvPr/>
          </p:nvSpPr>
          <p:spPr>
            <a:xfrm>
              <a:off x="-25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9815"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4787265" y="1308735"/>
            <a:ext cx="391985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山西振东医药公司成立，标志着振东由单纯制药领域</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mn-ea"/>
                <a:cs typeface="+mn-cs"/>
              </a:rPr>
              <a:t>向集团化方向进军</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a:t>
            </a:r>
          </a:p>
        </p:txBody>
      </p:sp>
      <p:sp>
        <p:nvSpPr>
          <p:cNvPr id="119817" name="原创设计师QQ598969553             _3"/>
          <p:cNvSpPr/>
          <p:nvPr/>
        </p:nvSpPr>
        <p:spPr>
          <a:xfrm>
            <a:off x="751205" y="810895"/>
            <a:ext cx="4196080"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2007.1.9 </a:t>
            </a:r>
            <a:r>
              <a:rPr lang="zh-CN" altLang="en-US" sz="2000" b="1" dirty="0">
                <a:solidFill>
                  <a:schemeClr val="tx1"/>
                </a:solidFill>
                <a:latin typeface="宋体" panose="02010600030101010101" pitchFamily="2" charset="-122"/>
                <a:ea typeface="宋体" panose="02010600030101010101" pitchFamily="2" charset="-122"/>
              </a:rPr>
              <a:t>成立振东医药物流</a:t>
            </a:r>
          </a:p>
        </p:txBody>
      </p:sp>
      <p:pic>
        <p:nvPicPr>
          <p:cNvPr id="119818" name="Picture 11" descr="E:\崔小鹏资料\0-常用文件\厂区图\0-媒体常用图\各子公司图片\9-振东医贸集团.jpg"/>
          <p:cNvPicPr>
            <a:picLocks noChangeAspect="1"/>
          </p:cNvPicPr>
          <p:nvPr/>
        </p:nvPicPr>
        <p:blipFill>
          <a:blip r:embed="rId3" cstate="print"/>
          <a:stretch>
            <a:fillRect/>
          </a:stretch>
        </p:blipFill>
        <p:spPr>
          <a:xfrm>
            <a:off x="751205" y="1584960"/>
            <a:ext cx="3665855" cy="2473325"/>
          </a:xfrm>
          <a:prstGeom prst="rect">
            <a:avLst/>
          </a:prstGeom>
          <a:noFill/>
          <a:ln w="9525">
            <a:noFill/>
          </a:ln>
        </p:spPr>
      </p:pic>
      <p:sp>
        <p:nvSpPr>
          <p:cNvPr id="3" name="文本框 2"/>
          <p:cNvSpPr txBox="1"/>
          <p:nvPr/>
        </p:nvSpPr>
        <p:spPr>
          <a:xfrm>
            <a:off x="1517650" y="4136390"/>
            <a:ext cx="237807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振东医药物流中心实景</a:t>
            </a:r>
          </a:p>
        </p:txBody>
      </p:sp>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849495" y="1997075"/>
            <a:ext cx="3548380" cy="179514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振东管理案例</a:t>
            </a:r>
            <a:r>
              <a:rPr lang="zh-CN" altLang="en-US" sz="1800" b="1" strike="noStrike" noProof="1">
                <a:solidFill>
                  <a:schemeClr val="tx1"/>
                </a:solidFill>
                <a:latin typeface="宋体" panose="02010600030101010101" pitchFamily="2" charset="-122"/>
                <a:ea typeface="宋体" panose="02010600030101010101" pitchFamily="2" charset="-122"/>
                <a:sym typeface="+mn-ea"/>
              </a:rPr>
              <a:t>被列入北大管理案例库</a:t>
            </a:r>
            <a:r>
              <a:rPr lang="zh-CN" altLang="en-US" sz="1800" strike="noStrike" noProof="1">
                <a:solidFill>
                  <a:schemeClr val="tx1"/>
                </a:solidFill>
                <a:latin typeface="宋体" panose="02010600030101010101" pitchFamily="2" charset="-122"/>
                <a:ea typeface="宋体" panose="02010600030101010101" pitchFamily="2" charset="-122"/>
                <a:sym typeface="+mn-ea"/>
              </a:rPr>
              <a:t>，李安平董事长被聘为北大客座教授。</a:t>
            </a:r>
          </a:p>
        </p:txBody>
      </p:sp>
      <p:sp>
        <p:nvSpPr>
          <p:cNvPr id="310282" name="原创设计师QQ598969553             _3"/>
          <p:cNvSpPr/>
          <p:nvPr/>
        </p:nvSpPr>
        <p:spPr>
          <a:xfrm>
            <a:off x="737235" y="809625"/>
            <a:ext cx="334518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2007.6 </a:t>
            </a:r>
            <a:r>
              <a:rPr lang="zh-CN" altLang="en-US" sz="2000" b="1" dirty="0">
                <a:solidFill>
                  <a:schemeClr val="tx1"/>
                </a:solidFill>
                <a:latin typeface="宋体" panose="02010600030101010101" pitchFamily="2" charset="-122"/>
                <a:ea typeface="宋体" panose="02010600030101010101" pitchFamily="2" charset="-122"/>
              </a:rPr>
              <a:t>管理案例进入北大</a:t>
            </a:r>
          </a:p>
        </p:txBody>
      </p:sp>
      <p:pic>
        <p:nvPicPr>
          <p:cNvPr id="310283" name="Picture 25" descr="E:\崔小鹏资料\照片\0-分类归档照片\论坛\经理论坛\2007.12.23第三届经理论坛2.JPG"/>
          <p:cNvPicPr>
            <a:picLocks noChangeAspect="1"/>
          </p:cNvPicPr>
          <p:nvPr/>
        </p:nvPicPr>
        <p:blipFill>
          <a:blip r:embed="rId3" cstate="print"/>
          <a:stretch>
            <a:fillRect/>
          </a:stretch>
        </p:blipFill>
        <p:spPr>
          <a:xfrm>
            <a:off x="843915" y="1694180"/>
            <a:ext cx="3585845" cy="2400935"/>
          </a:xfrm>
          <a:prstGeom prst="rect">
            <a:avLst/>
          </a:prstGeom>
          <a:noFill/>
          <a:ln w="9525">
            <a:noFill/>
          </a:ln>
        </p:spPr>
      </p:pic>
      <p:grpSp>
        <p:nvGrpSpPr>
          <p:cNvPr id="2" name="组合 1"/>
          <p:cNvGrpSpPr/>
          <p:nvPr/>
        </p:nvGrpSpPr>
        <p:grpSpPr>
          <a:xfrm>
            <a:off x="5080" y="665480"/>
            <a:ext cx="448945" cy="642620"/>
            <a:chOff x="8" y="1048"/>
            <a:chExt cx="707" cy="1012"/>
          </a:xfrm>
        </p:grpSpPr>
        <p:sp>
          <p:nvSpPr>
            <p:cNvPr id="112646" name="原创设计师QQ598969553             _1"/>
            <p:cNvSpPr/>
            <p:nvPr/>
          </p:nvSpPr>
          <p:spPr>
            <a:xfrm>
              <a:off x="8"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12647" name="原创设计师QQ598969553             _2"/>
            <p:cNvSpPr/>
            <p:nvPr/>
          </p:nvSpPr>
          <p:spPr>
            <a:xfrm>
              <a:off x="37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3" name="文本框 2"/>
          <p:cNvSpPr txBox="1"/>
          <p:nvPr/>
        </p:nvSpPr>
        <p:spPr>
          <a:xfrm>
            <a:off x="1905000" y="4164965"/>
            <a:ext cx="146367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振东经理论坛</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原创设计师QQ598969553             _1"/>
          <p:cNvSpPr/>
          <p:nvPr/>
        </p:nvSpPr>
        <p:spPr>
          <a:xfrm>
            <a:off x="-27940" y="658178"/>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88420" name="原创设计师QQ598969553             _2"/>
          <p:cNvSpPr/>
          <p:nvPr/>
        </p:nvSpPr>
        <p:spPr>
          <a:xfrm>
            <a:off x="174943" y="76390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331970" y="1492885"/>
            <a:ext cx="4500245" cy="252539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因国家整顿五小工业，长治关停化肥厂，导致化肥紧缺。李安平率员工从晋城巴公化肥厂批发化肥，以每袋</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毛钱的利润，赚得振东史上的</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第一桶金约</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11</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万元</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188426" name="图片 1"/>
          <p:cNvPicPr>
            <a:picLocks noChangeAspect="1"/>
          </p:cNvPicPr>
          <p:nvPr/>
        </p:nvPicPr>
        <p:blipFill>
          <a:blip r:embed="rId3" cstate="print"/>
          <a:stretch>
            <a:fillRect/>
          </a:stretch>
        </p:blipFill>
        <p:spPr>
          <a:xfrm>
            <a:off x="481965" y="1579880"/>
            <a:ext cx="3792538" cy="2351088"/>
          </a:xfrm>
          <a:prstGeom prst="rect">
            <a:avLst/>
          </a:prstGeom>
          <a:noFill/>
          <a:ln w="9525">
            <a:noFill/>
          </a:ln>
        </p:spPr>
      </p:pic>
      <p:sp>
        <p:nvSpPr>
          <p:cNvPr id="188427" name="原创设计师QQ598969553             _3"/>
          <p:cNvSpPr/>
          <p:nvPr/>
        </p:nvSpPr>
        <p:spPr>
          <a:xfrm>
            <a:off x="567690" y="803275"/>
            <a:ext cx="295846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1994.3 </a:t>
            </a:r>
            <a:r>
              <a:rPr lang="zh-CN" altLang="en-US" sz="2000" b="1" dirty="0">
                <a:solidFill>
                  <a:schemeClr val="tx1"/>
                </a:solidFill>
                <a:latin typeface="宋体" panose="02010600030101010101" pitchFamily="2" charset="-122"/>
                <a:ea typeface="宋体" panose="02010600030101010101" pitchFamily="2" charset="-122"/>
              </a:rPr>
              <a:t>振东第一桶金</a:t>
            </a:r>
          </a:p>
        </p:txBody>
      </p:sp>
      <p:sp>
        <p:nvSpPr>
          <p:cNvPr id="3" name="文本框 2"/>
          <p:cNvSpPr txBox="1"/>
          <p:nvPr/>
        </p:nvSpPr>
        <p:spPr>
          <a:xfrm>
            <a:off x="1704975" y="4131945"/>
            <a:ext cx="1346835"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化肥分销现场</a:t>
            </a: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3"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2324"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649470" y="1203325"/>
            <a:ext cx="408368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振东集团投资1000万控股太行山大峡谷红豆峡风景区，进军旅游行业。</a:t>
            </a:r>
          </a:p>
        </p:txBody>
      </p:sp>
      <p:sp>
        <p:nvSpPr>
          <p:cNvPr id="312330" name="原创设计师QQ598969553             _3"/>
          <p:cNvSpPr/>
          <p:nvPr/>
        </p:nvSpPr>
        <p:spPr>
          <a:xfrm>
            <a:off x="779780" y="811530"/>
            <a:ext cx="322897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2007.6 </a:t>
            </a:r>
            <a:r>
              <a:rPr lang="zh-CN" altLang="en-US" sz="2000" b="1" dirty="0">
                <a:solidFill>
                  <a:schemeClr val="tx1"/>
                </a:solidFill>
                <a:latin typeface="宋体" panose="02010600030101010101" pitchFamily="2" charset="-122"/>
                <a:ea typeface="宋体" panose="02010600030101010101" pitchFamily="2" charset="-122"/>
              </a:rPr>
              <a:t>控股红豆峡</a:t>
            </a:r>
          </a:p>
        </p:txBody>
      </p:sp>
      <p:pic>
        <p:nvPicPr>
          <p:cNvPr id="312331" name="图片 1"/>
          <p:cNvPicPr>
            <a:picLocks noChangeAspect="1"/>
          </p:cNvPicPr>
          <p:nvPr/>
        </p:nvPicPr>
        <p:blipFill>
          <a:blip r:embed="rId3" cstate="print"/>
          <a:stretch>
            <a:fillRect/>
          </a:stretch>
        </p:blipFill>
        <p:spPr>
          <a:xfrm>
            <a:off x="615633" y="1542415"/>
            <a:ext cx="3871912" cy="2497138"/>
          </a:xfrm>
          <a:prstGeom prst="rect">
            <a:avLst/>
          </a:prstGeom>
          <a:noFill/>
          <a:ln w="9525">
            <a:noFill/>
          </a:ln>
        </p:spPr>
      </p:pic>
      <p:sp>
        <p:nvSpPr>
          <p:cNvPr id="3" name="文本框 2"/>
          <p:cNvSpPr txBox="1"/>
          <p:nvPr/>
        </p:nvSpPr>
        <p:spPr>
          <a:xfrm>
            <a:off x="1536700" y="4098290"/>
            <a:ext cx="226314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振东控股红豆峡签约仪式</a:t>
            </a:r>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620" y="665480"/>
            <a:ext cx="448945" cy="642620"/>
            <a:chOff x="-272" y="1048"/>
            <a:chExt cx="707" cy="1012"/>
          </a:xfrm>
        </p:grpSpPr>
        <p:sp>
          <p:nvSpPr>
            <p:cNvPr id="120838"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20839"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4745355" y="2025015"/>
            <a:ext cx="4083050" cy="1424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振东制药被山西省科学技术厅认定为高新技术企业。</a:t>
            </a:r>
          </a:p>
        </p:txBody>
      </p:sp>
      <p:sp>
        <p:nvSpPr>
          <p:cNvPr id="120841" name="原创设计师QQ598969553             _3"/>
          <p:cNvSpPr/>
          <p:nvPr/>
        </p:nvSpPr>
        <p:spPr>
          <a:xfrm>
            <a:off x="868045" y="809625"/>
            <a:ext cx="411162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2007.7 </a:t>
            </a:r>
            <a:r>
              <a:rPr lang="zh-CN" altLang="en-US" sz="2000" b="1" dirty="0">
                <a:solidFill>
                  <a:schemeClr val="tx1"/>
                </a:solidFill>
                <a:latin typeface="宋体" panose="02010600030101010101" pitchFamily="2" charset="-122"/>
                <a:ea typeface="宋体" panose="02010600030101010101" pitchFamily="2" charset="-122"/>
              </a:rPr>
              <a:t>高新技术企业认定成功</a:t>
            </a:r>
          </a:p>
        </p:txBody>
      </p:sp>
      <p:pic>
        <p:nvPicPr>
          <p:cNvPr id="120842" name="Picture 3" descr="高新技术企业认定技术新 拷贝"/>
          <p:cNvPicPr>
            <a:picLocks noChangeAspect="1"/>
          </p:cNvPicPr>
          <p:nvPr/>
        </p:nvPicPr>
        <p:blipFill>
          <a:blip r:embed="rId3" cstate="print"/>
          <a:stretch>
            <a:fillRect/>
          </a:stretch>
        </p:blipFill>
        <p:spPr>
          <a:xfrm>
            <a:off x="615315" y="1582103"/>
            <a:ext cx="3914775" cy="2476500"/>
          </a:xfrm>
          <a:prstGeom prst="rect">
            <a:avLst/>
          </a:prstGeom>
          <a:noFill/>
          <a:ln w="9525">
            <a:noFill/>
          </a:ln>
        </p:spPr>
      </p:pic>
      <p:sp>
        <p:nvSpPr>
          <p:cNvPr id="3" name="文本框 2"/>
          <p:cNvSpPr txBox="1"/>
          <p:nvPr/>
        </p:nvSpPr>
        <p:spPr>
          <a:xfrm>
            <a:off x="1016635" y="4145915"/>
            <a:ext cx="311277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振东制药荣获高新技术企业认定证书</a:t>
            </a: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620" y="665480"/>
            <a:ext cx="448945" cy="642620"/>
            <a:chOff x="-272" y="1048"/>
            <a:chExt cx="707" cy="1012"/>
          </a:xfrm>
        </p:grpSpPr>
        <p:sp>
          <p:nvSpPr>
            <p:cNvPr id="120838" name="原创设计师QQ598969553             _1"/>
            <p:cNvSpPr/>
            <p:nvPr/>
          </p:nvSpPr>
          <p:spPr>
            <a:xfrm>
              <a:off x="-272" y="1048"/>
              <a:ext cx="507" cy="1012"/>
            </a:xfrm>
            <a:custGeom>
              <a:avLst/>
              <a:gdLst>
                <a:gd name="txL" fmla="*/ 0 w 286"/>
                <a:gd name="txT" fmla="*/ 0 h 571"/>
                <a:gd name="txR" fmla="*/ 286 w 286"/>
                <a:gd name="txB" fmla="*/ 571 h 571"/>
              </a:gdLst>
              <a:ahLst/>
              <a:cxnLst>
                <a:cxn ang="0">
                  <a:pos x="0" y="0"/>
                </a:cxn>
                <a:cxn ang="0">
                  <a:pos x="286" y="287"/>
                </a:cxn>
                <a:cxn ang="0">
                  <a:pos x="0" y="571"/>
                </a:cxn>
                <a:cxn ang="0">
                  <a:pos x="0" y="0"/>
                </a:cxn>
              </a:cxnLst>
              <a:rect l="txL" t="txT" r="txR" b="txB"/>
              <a:pathLst>
                <a:path w="286" h="571">
                  <a:moveTo>
                    <a:pt x="0" y="0"/>
                  </a:moveTo>
                  <a:lnTo>
                    <a:pt x="286" y="287"/>
                  </a:lnTo>
                  <a:lnTo>
                    <a:pt x="0" y="571"/>
                  </a:lnTo>
                  <a:lnTo>
                    <a:pt x="0" y="0"/>
                  </a:lnTo>
                  <a:close/>
                </a:path>
              </a:pathLst>
            </a:custGeom>
            <a:solidFill>
              <a:srgbClr val="404040">
                <a:alpha val="100000"/>
              </a:srgbClr>
            </a:solidFill>
            <a:ln w="6350">
              <a:noFill/>
            </a:ln>
          </p:spPr>
          <p:txBody>
            <a:bodyPr/>
            <a:lstStyle/>
            <a:p>
              <a:endParaRPr lang="zh-CN" altLang="en-US"/>
            </a:p>
          </p:txBody>
        </p:sp>
        <p:sp>
          <p:nvSpPr>
            <p:cNvPr id="120839" name="原创设计师QQ598969553             _2"/>
            <p:cNvSpPr/>
            <p:nvPr/>
          </p:nvSpPr>
          <p:spPr>
            <a:xfrm>
              <a:off x="95" y="1215"/>
              <a:ext cx="340" cy="680"/>
            </a:xfrm>
            <a:custGeom>
              <a:avLst/>
              <a:gdLst>
                <a:gd name="txL" fmla="*/ 0 w 278"/>
                <a:gd name="txT" fmla="*/ 0 h 557"/>
                <a:gd name="txR" fmla="*/ 278 w 278"/>
                <a:gd name="txB" fmla="*/ 557 h 557"/>
              </a:gdLst>
              <a:ahLst/>
              <a:cxnLst>
                <a:cxn ang="0">
                  <a:pos x="0" y="0"/>
                </a:cxn>
                <a:cxn ang="0">
                  <a:pos x="278" y="278"/>
                </a:cxn>
                <a:cxn ang="0">
                  <a:pos x="0" y="557"/>
                </a:cxn>
                <a:cxn ang="0">
                  <a:pos x="0" y="0"/>
                </a:cxn>
              </a:cxnLst>
              <a:rect l="txL" t="txT" r="txR" b="txB"/>
              <a:pathLst>
                <a:path w="278" h="557">
                  <a:moveTo>
                    <a:pt x="0" y="0"/>
                  </a:moveTo>
                  <a:lnTo>
                    <a:pt x="278" y="278"/>
                  </a:lnTo>
                  <a:lnTo>
                    <a:pt x="0" y="557"/>
                  </a:lnTo>
                  <a:lnTo>
                    <a:pt x="0" y="0"/>
                  </a:lnTo>
                  <a:close/>
                </a:path>
              </a:pathLst>
            </a:custGeom>
            <a:solidFill>
              <a:schemeClr val="accent1">
                <a:alpha val="100000"/>
              </a:schemeClr>
            </a:solidFill>
            <a:ln w="9525">
              <a:noFill/>
            </a:ln>
          </p:spPr>
          <p:txBody>
            <a:bodyPr/>
            <a:lstStyle/>
            <a:p>
              <a:endParaRPr lang="zh-CN" altLang="en-US"/>
            </a:p>
          </p:txBody>
        </p:sp>
      </p:grpSp>
      <p:sp>
        <p:nvSpPr>
          <p:cNvPr id="9" name="原创设计师QQ598969553             _8"/>
          <p:cNvSpPr/>
          <p:nvPr/>
        </p:nvSpPr>
        <p:spPr>
          <a:xfrm>
            <a:off x="4751070" y="1987550"/>
            <a:ext cx="3849370" cy="161988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为东和村投资180万元建成</a:t>
            </a:r>
            <a:r>
              <a:rPr lang="zh-CN" altLang="en-US" sz="1800">
                <a:ln>
                  <a:noFill/>
                </a:ln>
                <a:solidFill>
                  <a:schemeClr val="tx1"/>
                </a:solidFill>
                <a:effectLst/>
                <a:uLnTx/>
                <a:uFillTx/>
                <a:latin typeface="宋体" panose="02010600030101010101" pitchFamily="2" charset="-122"/>
                <a:sym typeface="+mn-ea"/>
              </a:rPr>
              <a:t>养老院</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，投资</a:t>
            </a:r>
            <a:r>
              <a:rPr lang="en-US" altLang="zh-CN" sz="1800">
                <a:ln>
                  <a:noFill/>
                </a:ln>
                <a:solidFill>
                  <a:schemeClr val="tx1"/>
                </a:solidFill>
                <a:effectLst/>
                <a:uLnTx/>
                <a:uFillTx/>
                <a:latin typeface="宋体" panose="02010600030101010101" pitchFamily="2" charset="-122"/>
                <a:sym typeface="+mn-ea"/>
              </a:rPr>
              <a:t>500</a:t>
            </a:r>
            <a:r>
              <a:rPr lang="zh-CN" altLang="en-US" sz="1800">
                <a:ln>
                  <a:noFill/>
                </a:ln>
                <a:solidFill>
                  <a:schemeClr val="tx1"/>
                </a:solidFill>
                <a:effectLst/>
                <a:uLnTx/>
                <a:uFillTx/>
                <a:latin typeface="宋体" panose="02010600030101010101" pitchFamily="2" charset="-122"/>
                <a:sym typeface="+mn-ea"/>
              </a:rPr>
              <a:t>余万元建成</a:t>
            </a: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mn-ea"/>
                <a:cs typeface="+mn-cs"/>
              </a:rPr>
              <a:t>卫生院，使家乡人老有所养，医疗条件得到了改善。</a:t>
            </a:r>
          </a:p>
        </p:txBody>
      </p:sp>
      <p:sp>
        <p:nvSpPr>
          <p:cNvPr id="120841" name="原创设计师QQ598969553             _3"/>
          <p:cNvSpPr/>
          <p:nvPr/>
        </p:nvSpPr>
        <p:spPr>
          <a:xfrm>
            <a:off x="868045" y="809625"/>
            <a:ext cx="4111625" cy="353695"/>
          </a:xfrm>
          <a:prstGeom prst="rect">
            <a:avLst/>
          </a:prstGeom>
          <a:noFill/>
          <a:ln w="9525">
            <a:noFill/>
          </a:ln>
        </p:spPr>
        <p:txBody>
          <a:bodyPr wrap="square" lIns="0" tIns="0" rIns="0" bIns="0">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2007.8 </a:t>
            </a:r>
            <a:r>
              <a:rPr lang="zh-CN" altLang="en-US" sz="2000" b="1" dirty="0">
                <a:solidFill>
                  <a:schemeClr val="tx1"/>
                </a:solidFill>
                <a:latin typeface="宋体" panose="02010600030101010101" pitchFamily="2" charset="-122"/>
                <a:ea typeface="宋体" panose="02010600030101010101" pitchFamily="2" charset="-122"/>
              </a:rPr>
              <a:t>兴建养老院和卫生院</a:t>
            </a:r>
          </a:p>
        </p:txBody>
      </p:sp>
      <p:pic>
        <p:nvPicPr>
          <p:cNvPr id="4" name="图片 3"/>
          <p:cNvPicPr>
            <a:picLocks noChangeAspect="1"/>
          </p:cNvPicPr>
          <p:nvPr/>
        </p:nvPicPr>
        <p:blipFill>
          <a:blip r:embed="rId3" cstate="print"/>
          <a:srcRect l="40136" r="5111" b="12657"/>
          <a:stretch>
            <a:fillRect/>
          </a:stretch>
        </p:blipFill>
        <p:spPr>
          <a:xfrm>
            <a:off x="588010" y="1643380"/>
            <a:ext cx="3907790" cy="2308225"/>
          </a:xfrm>
          <a:prstGeom prst="rect">
            <a:avLst/>
          </a:prstGeom>
        </p:spPr>
      </p:pic>
      <p:sp>
        <p:nvSpPr>
          <p:cNvPr id="3" name="文本框 2"/>
          <p:cNvSpPr txBox="1"/>
          <p:nvPr/>
        </p:nvSpPr>
        <p:spPr>
          <a:xfrm>
            <a:off x="1557655" y="4088765"/>
            <a:ext cx="196850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东和乡卫生院实景</a:t>
            </a:r>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20320" y="727075"/>
            <a:ext cx="448945" cy="642620"/>
            <a:chOff x="-32" y="1145"/>
            <a:chExt cx="707" cy="1012"/>
          </a:xfrm>
        </p:grpSpPr>
        <p:sp>
          <p:nvSpPr>
            <p:cNvPr id="314371" name="原创设计师QQ598969553             _1"/>
            <p:cNvSpPr/>
            <p:nvPr/>
          </p:nvSpPr>
          <p:spPr>
            <a:xfrm>
              <a:off x="-32" y="1145"/>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4372" name="原创设计师QQ598969553             _2"/>
            <p:cNvSpPr/>
            <p:nvPr/>
          </p:nvSpPr>
          <p:spPr>
            <a:xfrm>
              <a:off x="335" y="1310"/>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480560" y="1815465"/>
            <a:ext cx="4043680" cy="203263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rPr>
              <a:t>实现了企业</a:t>
            </a:r>
            <a:r>
              <a:rPr lang="zh-CN" altLang="en-US" sz="1800" b="1">
                <a:solidFill>
                  <a:schemeClr val="tx1"/>
                </a:solidFill>
                <a:latin typeface="宋体" panose="02010600030101010101" pitchFamily="2" charset="-122"/>
                <a:ea typeface="宋体" panose="02010600030101010101" pitchFamily="2" charset="-122"/>
                <a:sym typeface="+mn-ea"/>
              </a:rPr>
              <a:t>由</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中成药到中西制药的</a:t>
            </a:r>
            <a:r>
              <a:rPr lang="zh-CN" altLang="en-US" sz="1800" b="1" strike="noStrike" noProof="1">
                <a:solidFill>
                  <a:schemeClr val="tx1"/>
                </a:solidFill>
                <a:latin typeface="宋体" panose="02010600030101010101" pitchFamily="2" charset="-122"/>
                <a:ea typeface="宋体" panose="02010600030101010101" pitchFamily="2" charset="-122"/>
              </a:rPr>
              <a:t>第二次战略转型</a:t>
            </a:r>
            <a:r>
              <a:rPr lang="zh-CN" altLang="en-US" sz="1800" strike="noStrike" noProof="1">
                <a:solidFill>
                  <a:schemeClr val="tx1"/>
                </a:solidFill>
                <a:latin typeface="宋体" panose="02010600030101010101" pitchFamily="2" charset="-122"/>
                <a:ea typeface="宋体" panose="02010600030101010101" pitchFamily="2" charset="-122"/>
              </a:rPr>
              <a:t>，振东制药开始走出长治，向省内发展。</a:t>
            </a:r>
            <a:endPar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314379" name="图片 30" descr="2007年8月6日振东制药正式收购大同泰盛制药"/>
          <p:cNvPicPr>
            <a:picLocks noChangeAspect="1"/>
          </p:cNvPicPr>
          <p:nvPr/>
        </p:nvPicPr>
        <p:blipFill>
          <a:blip r:embed="rId3" cstate="print"/>
          <a:stretch>
            <a:fillRect/>
          </a:stretch>
        </p:blipFill>
        <p:spPr>
          <a:xfrm>
            <a:off x="668020" y="1591945"/>
            <a:ext cx="3686175" cy="2480310"/>
          </a:xfrm>
          <a:prstGeom prst="rect">
            <a:avLst/>
          </a:prstGeom>
          <a:noFill/>
          <a:ln w="9525">
            <a:noFill/>
          </a:ln>
        </p:spPr>
      </p:pic>
      <p:sp>
        <p:nvSpPr>
          <p:cNvPr id="2" name="文本框 1"/>
          <p:cNvSpPr txBox="1"/>
          <p:nvPr/>
        </p:nvSpPr>
        <p:spPr>
          <a:xfrm>
            <a:off x="561340" y="771525"/>
            <a:ext cx="6144260" cy="553085"/>
          </a:xfrm>
          <a:prstGeom prst="rect">
            <a:avLst/>
          </a:prstGeom>
          <a:noFill/>
        </p:spPr>
        <p:txBody>
          <a:bodyPr wrap="square" rtlCol="0">
            <a:spAutoFit/>
          </a:bodyPr>
          <a:lstStyle/>
          <a:p>
            <a:pPr>
              <a:lnSpc>
                <a:spcPct val="150000"/>
              </a:lnSpc>
            </a:pPr>
            <a:r>
              <a:rPr lang="en-US" altLang="zh-CN" sz="2000" b="1">
                <a:solidFill>
                  <a:schemeClr val="tx1"/>
                </a:solidFill>
                <a:latin typeface="+mn-ea"/>
                <a:ea typeface="+mn-ea"/>
              </a:rPr>
              <a:t>2007.8.6 </a:t>
            </a:r>
            <a:r>
              <a:rPr lang="zh-CN" altLang="en-US" sz="2000" b="1">
                <a:solidFill>
                  <a:schemeClr val="tx1"/>
                </a:solidFill>
                <a:latin typeface="+mn-ea"/>
                <a:ea typeface="+mn-ea"/>
              </a:rPr>
              <a:t>收购大同泰盛制药</a:t>
            </a:r>
          </a:p>
        </p:txBody>
      </p:sp>
      <p:sp>
        <p:nvSpPr>
          <p:cNvPr id="4" name="文本框 3"/>
          <p:cNvSpPr txBox="1"/>
          <p:nvPr/>
        </p:nvSpPr>
        <p:spPr>
          <a:xfrm>
            <a:off x="1670050" y="4072255"/>
            <a:ext cx="184404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收购泰盛制药现场</a:t>
            </a:r>
          </a:p>
        </p:txBody>
      </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9"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6420"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47895" y="1772920"/>
            <a:ext cx="4157980" cy="196532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a:t>
            </a:r>
            <a:r>
              <a:rPr lang="zh-CN" altLang="en-US" sz="1800" strike="noStrike" noProof="1">
                <a:solidFill>
                  <a:schemeClr val="tx1"/>
                </a:solidFill>
                <a:latin typeface="宋体" panose="02010600030101010101" pitchFamily="2" charset="-122"/>
                <a:ea typeface="宋体" panose="02010600030101010101" pitchFamily="2" charset="-122"/>
                <a:sym typeface="+mn-ea"/>
              </a:rPr>
              <a:t>全面提升</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中层管理人员</a:t>
            </a:r>
            <a:r>
              <a:rPr lang="zh-CN" altLang="en-US" sz="1800" strike="noStrike" noProof="1">
                <a:solidFill>
                  <a:schemeClr val="tx1"/>
                </a:solidFill>
                <a:latin typeface="宋体" panose="02010600030101010101" pitchFamily="2" charset="-122"/>
                <a:ea typeface="宋体" panose="02010600030101010101" pitchFamily="2" charset="-122"/>
                <a:sym typeface="+mn-ea"/>
              </a:rPr>
              <a:t>管理能力，组织设立了“经理论坛”，之后陆续设立了各类特色论坛形式。</a:t>
            </a:r>
          </a:p>
        </p:txBody>
      </p:sp>
      <p:sp>
        <p:nvSpPr>
          <p:cNvPr id="316426" name="原创设计师QQ598969553             _3"/>
          <p:cNvSpPr/>
          <p:nvPr/>
        </p:nvSpPr>
        <p:spPr>
          <a:xfrm>
            <a:off x="620395" y="810895"/>
            <a:ext cx="372681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2007.10 </a:t>
            </a:r>
            <a:r>
              <a:rPr lang="zh-CN" altLang="en-US" sz="2000" b="1" dirty="0">
                <a:solidFill>
                  <a:schemeClr val="tx1"/>
                </a:solidFill>
                <a:latin typeface="宋体" panose="02010600030101010101" pitchFamily="2" charset="-122"/>
                <a:ea typeface="宋体" panose="02010600030101010101" pitchFamily="2" charset="-122"/>
              </a:rPr>
              <a:t>开始组织各类特色论坛</a:t>
            </a:r>
          </a:p>
        </p:txBody>
      </p:sp>
      <p:pic>
        <p:nvPicPr>
          <p:cNvPr id="316427" name="Picture 26" descr="E:\崔小鹏资料\照片\0-分类归档照片\论坛\经理论坛\2007.10.27首届经理论坛.jpg"/>
          <p:cNvPicPr>
            <a:picLocks noChangeAspect="1"/>
          </p:cNvPicPr>
          <p:nvPr/>
        </p:nvPicPr>
        <p:blipFill>
          <a:blip r:embed="rId3" cstate="print"/>
          <a:srcRect t="12856"/>
          <a:stretch>
            <a:fillRect/>
          </a:stretch>
        </p:blipFill>
        <p:spPr>
          <a:xfrm>
            <a:off x="620395" y="1668780"/>
            <a:ext cx="3926840" cy="2173605"/>
          </a:xfrm>
          <a:prstGeom prst="rect">
            <a:avLst/>
          </a:prstGeom>
          <a:noFill/>
          <a:ln w="9525">
            <a:noFill/>
          </a:ln>
        </p:spPr>
      </p:pic>
      <p:sp>
        <p:nvSpPr>
          <p:cNvPr id="3" name="文本框 2"/>
          <p:cNvSpPr txBox="1"/>
          <p:nvPr/>
        </p:nvSpPr>
        <p:spPr>
          <a:xfrm>
            <a:off x="1660525" y="4022090"/>
            <a:ext cx="213995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振东第一届经理论坛</a:t>
            </a: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8465" name="Picture 2" descr="F:\图片素材\六大文化照片墙\亲和\经理论坛1.jpg"/>
          <p:cNvPicPr>
            <a:picLocks noChangeAspect="1"/>
          </p:cNvPicPr>
          <p:nvPr/>
        </p:nvPicPr>
        <p:blipFill>
          <a:blip r:embed="rId2" cstate="print"/>
          <a:stretch>
            <a:fillRect/>
          </a:stretch>
        </p:blipFill>
        <p:spPr>
          <a:xfrm>
            <a:off x="3371850" y="857250"/>
            <a:ext cx="2141538" cy="1428750"/>
          </a:xfrm>
          <a:prstGeom prst="rect">
            <a:avLst/>
          </a:prstGeom>
          <a:noFill/>
          <a:ln w="9525">
            <a:noFill/>
          </a:ln>
        </p:spPr>
      </p:pic>
      <p:pic>
        <p:nvPicPr>
          <p:cNvPr id="318466" name="Picture 4"/>
          <p:cNvPicPr>
            <a:picLocks noChangeAspect="1"/>
          </p:cNvPicPr>
          <p:nvPr/>
        </p:nvPicPr>
        <p:blipFill>
          <a:blip r:embed="rId3" cstate="print"/>
          <a:stretch>
            <a:fillRect/>
          </a:stretch>
        </p:blipFill>
        <p:spPr>
          <a:xfrm>
            <a:off x="1257300" y="800100"/>
            <a:ext cx="2000250" cy="1500188"/>
          </a:xfrm>
          <a:prstGeom prst="rect">
            <a:avLst/>
          </a:prstGeom>
          <a:noFill/>
          <a:ln w="9525">
            <a:noFill/>
          </a:ln>
        </p:spPr>
      </p:pic>
      <p:pic>
        <p:nvPicPr>
          <p:cNvPr id="318467" name="Picture 5" descr="C:\Users\ADMINI~1\AppData\Local\Temp\WeChat Files\740098668531923769.jpg"/>
          <p:cNvPicPr>
            <a:picLocks noChangeAspect="1"/>
          </p:cNvPicPr>
          <p:nvPr/>
        </p:nvPicPr>
        <p:blipFill>
          <a:blip r:embed="rId4" cstate="print"/>
          <a:stretch>
            <a:fillRect/>
          </a:stretch>
        </p:blipFill>
        <p:spPr>
          <a:xfrm>
            <a:off x="1143000" y="2828925"/>
            <a:ext cx="2108200" cy="1457325"/>
          </a:xfrm>
          <a:prstGeom prst="rect">
            <a:avLst/>
          </a:prstGeom>
          <a:noFill/>
          <a:ln w="9525">
            <a:noFill/>
          </a:ln>
        </p:spPr>
      </p:pic>
      <p:pic>
        <p:nvPicPr>
          <p:cNvPr id="318468" name="Picture 6" descr="C:\Users\ADMINI~1\AppData\Local\Temp\WeChat Files\118749299504551483.jpg"/>
          <p:cNvPicPr>
            <a:picLocks noChangeAspect="1"/>
          </p:cNvPicPr>
          <p:nvPr/>
        </p:nvPicPr>
        <p:blipFill>
          <a:blip r:embed="rId5" cstate="print"/>
          <a:stretch>
            <a:fillRect/>
          </a:stretch>
        </p:blipFill>
        <p:spPr>
          <a:xfrm>
            <a:off x="5543550" y="2749550"/>
            <a:ext cx="2400300" cy="1593850"/>
          </a:xfrm>
          <a:prstGeom prst="rect">
            <a:avLst/>
          </a:prstGeom>
          <a:noFill/>
          <a:ln w="9525">
            <a:noFill/>
          </a:ln>
        </p:spPr>
      </p:pic>
      <p:pic>
        <p:nvPicPr>
          <p:cNvPr id="318469" name="Picture 7" descr="C:\Users\ADMINI~1\AppData\Local\Temp\WeChat Files\573564718309132985.jpg"/>
          <p:cNvPicPr>
            <a:picLocks noChangeAspect="1"/>
          </p:cNvPicPr>
          <p:nvPr/>
        </p:nvPicPr>
        <p:blipFill>
          <a:blip r:embed="rId6" cstate="print"/>
          <a:stretch>
            <a:fillRect/>
          </a:stretch>
        </p:blipFill>
        <p:spPr>
          <a:xfrm>
            <a:off x="3314700" y="2819400"/>
            <a:ext cx="2200275" cy="1466850"/>
          </a:xfrm>
          <a:prstGeom prst="rect">
            <a:avLst/>
          </a:prstGeom>
          <a:noFill/>
          <a:ln w="9525">
            <a:noFill/>
          </a:ln>
        </p:spPr>
      </p:pic>
      <p:pic>
        <p:nvPicPr>
          <p:cNvPr id="318470" name="Picture 8" descr="C:\Users\ADMINI~1\AppData\Local\Temp\WeChat Files\173142734526947532.jpg"/>
          <p:cNvPicPr>
            <a:picLocks noChangeAspect="1"/>
          </p:cNvPicPr>
          <p:nvPr/>
        </p:nvPicPr>
        <p:blipFill>
          <a:blip r:embed="rId7" cstate="print"/>
          <a:stretch>
            <a:fillRect/>
          </a:stretch>
        </p:blipFill>
        <p:spPr>
          <a:xfrm>
            <a:off x="5600700" y="857250"/>
            <a:ext cx="2257425" cy="1504950"/>
          </a:xfrm>
          <a:prstGeom prst="rect">
            <a:avLst/>
          </a:prstGeom>
          <a:noFill/>
          <a:ln w="9525">
            <a:noFill/>
          </a:ln>
        </p:spPr>
      </p:pic>
      <p:sp>
        <p:nvSpPr>
          <p:cNvPr id="20" name="TextBox 19"/>
          <p:cNvSpPr txBox="1"/>
          <p:nvPr/>
        </p:nvSpPr>
        <p:spPr>
          <a:xfrm>
            <a:off x="1671638" y="2300288"/>
            <a:ext cx="1171575" cy="409575"/>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员工论坛</a:t>
            </a:r>
          </a:p>
        </p:txBody>
      </p:sp>
      <p:sp>
        <p:nvSpPr>
          <p:cNvPr id="21" name="TextBox 20"/>
          <p:cNvSpPr txBox="1"/>
          <p:nvPr/>
        </p:nvSpPr>
        <p:spPr>
          <a:xfrm>
            <a:off x="3829050" y="2286000"/>
            <a:ext cx="1138238" cy="409575"/>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经理论坛</a:t>
            </a:r>
          </a:p>
        </p:txBody>
      </p:sp>
      <p:sp>
        <p:nvSpPr>
          <p:cNvPr id="22" name="TextBox 21"/>
          <p:cNvSpPr txBox="1"/>
          <p:nvPr/>
        </p:nvSpPr>
        <p:spPr>
          <a:xfrm>
            <a:off x="5962650" y="2282825"/>
            <a:ext cx="1504950" cy="407988"/>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高管论坛</a:t>
            </a:r>
          </a:p>
        </p:txBody>
      </p:sp>
      <p:sp>
        <p:nvSpPr>
          <p:cNvPr id="23" name="TextBox 22"/>
          <p:cNvSpPr txBox="1"/>
          <p:nvPr/>
        </p:nvSpPr>
        <p:spPr>
          <a:xfrm>
            <a:off x="1506538" y="4286250"/>
            <a:ext cx="1381125" cy="409575"/>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研究生论坛</a:t>
            </a:r>
          </a:p>
        </p:txBody>
      </p:sp>
      <p:sp>
        <p:nvSpPr>
          <p:cNvPr id="24" name="TextBox 23"/>
          <p:cNvSpPr txBox="1"/>
          <p:nvPr/>
        </p:nvSpPr>
        <p:spPr>
          <a:xfrm>
            <a:off x="3829050" y="4286250"/>
            <a:ext cx="1304925" cy="409575"/>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党员论坛</a:t>
            </a:r>
          </a:p>
        </p:txBody>
      </p:sp>
      <p:sp>
        <p:nvSpPr>
          <p:cNvPr id="25" name="TextBox 24"/>
          <p:cNvSpPr txBox="1"/>
          <p:nvPr/>
        </p:nvSpPr>
        <p:spPr>
          <a:xfrm>
            <a:off x="6140450" y="4343400"/>
            <a:ext cx="1327150" cy="409575"/>
          </a:xfrm>
          <a:prstGeom prst="rect">
            <a:avLst/>
          </a:prstGeom>
          <a:noFill/>
          <a:ln w="9525">
            <a:noFill/>
          </a:ln>
        </p:spPr>
        <p:txBody>
          <a:bodyPr wrap="square" anchor="t">
            <a:spAutoFit/>
          </a:bodyPr>
          <a:lstStyle/>
          <a:p>
            <a:r>
              <a:rPr lang="zh-CN" altLang="en-US" sz="1800" b="1" dirty="0">
                <a:solidFill>
                  <a:srgbClr val="2B2A30"/>
                </a:solidFill>
                <a:latin typeface="宋体" panose="02010600030101010101" pitchFamily="2" charset="-122"/>
                <a:ea typeface="宋体" panose="02010600030101010101" pitchFamily="2" charset="-122"/>
              </a:rPr>
              <a:t>八一论坛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8227" name="原创设计师QQ598969553             _1"/>
          <p:cNvSpPr/>
          <p:nvPr/>
        </p:nvSpPr>
        <p:spPr>
          <a:xfrm>
            <a:off x="1561"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08228" name="原创设计师QQ598969553             _2"/>
          <p:cNvSpPr/>
          <p:nvPr/>
        </p:nvSpPr>
        <p:spPr>
          <a:xfrm>
            <a:off x="197170"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08229"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2007 </a:t>
            </a:r>
            <a:r>
              <a:rPr lang="zh-CN" altLang="en-US" sz="2000" b="1" dirty="0">
                <a:solidFill>
                  <a:schemeClr val="tx1"/>
                </a:solidFill>
                <a:latin typeface="宋体" panose="02010600030101010101" pitchFamily="2" charset="-122"/>
                <a:ea typeface="宋体" panose="02010600030101010101" pitchFamily="2" charset="-122"/>
              </a:rPr>
              <a:t>阳光年</a:t>
            </a:r>
          </a:p>
        </p:txBody>
      </p:sp>
      <p:sp>
        <p:nvSpPr>
          <p:cNvPr id="308230" name="原创设计师QQ598969553             _19"/>
          <p:cNvSpPr/>
          <p:nvPr/>
        </p:nvSpPr>
        <p:spPr>
          <a:xfrm>
            <a:off x="1182370" y="1977390"/>
            <a:ext cx="6419215" cy="1384935"/>
          </a:xfrm>
          <a:prstGeom prst="rect">
            <a:avLst/>
          </a:prstGeom>
          <a:noFill/>
          <a:ln w="9525">
            <a:noFill/>
          </a:ln>
        </p:spPr>
        <p:txBody>
          <a:bodyPr wrap="square" lIns="0" tIns="0" rIns="0" bIns="0" anchor="t">
            <a:spAutoFit/>
          </a:bodyPr>
          <a:lstStyle/>
          <a:p>
            <a:pPr indent="-262255" algn="just">
              <a:lnSpc>
                <a:spcPct val="150000"/>
              </a:lnSpc>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心态阳光、行为阳光、个人阳光、团队阳光、合作阳光、企务阳光、财务阳光。振东人时时充满阳光，事事追求阳光，处处播洒阳光，凝炼出</a:t>
            </a:r>
            <a:r>
              <a:rPr lang="zh-CN" altLang="en-US" sz="2000" b="1" dirty="0">
                <a:solidFill>
                  <a:srgbClr val="FF0000"/>
                </a:solidFill>
                <a:latin typeface="宋体" panose="02010600030101010101" pitchFamily="2" charset="-122"/>
                <a:ea typeface="宋体" panose="02010600030101010101" pitchFamily="2" charset="-122"/>
              </a:rPr>
              <a:t>“阳光模式”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28625" y="1297305"/>
            <a:ext cx="4010660"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与中国中医科学院、美国</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NCI</a:t>
            </a:r>
            <a:r>
              <a:rPr 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联合培养研究生，迈出了振东走向国际的第一步。</a:t>
            </a:r>
            <a:endPar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323594" name="原创设计师QQ598969553             _3"/>
          <p:cNvSpPr/>
          <p:nvPr/>
        </p:nvSpPr>
        <p:spPr>
          <a:xfrm>
            <a:off x="563245" y="871855"/>
            <a:ext cx="297370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 </a:t>
            </a:r>
            <a:r>
              <a:rPr lang="zh-CN" altLang="en-US" sz="2000" b="1" dirty="0">
                <a:solidFill>
                  <a:schemeClr val="tx1"/>
                </a:solidFill>
                <a:latin typeface="宋体" panose="02010600030101010101" pitchFamily="2" charset="-122"/>
                <a:ea typeface="宋体" panose="02010600030101010101" pitchFamily="2" charset="-122"/>
              </a:rPr>
              <a:t>与美国</a:t>
            </a:r>
            <a:r>
              <a:rPr lang="en-US" altLang="zh-CN" sz="2000" b="1" dirty="0">
                <a:solidFill>
                  <a:schemeClr val="tx1"/>
                </a:solidFill>
                <a:latin typeface="宋体" panose="02010600030101010101" pitchFamily="2" charset="-122"/>
                <a:ea typeface="宋体" panose="02010600030101010101" pitchFamily="2" charset="-122"/>
              </a:rPr>
              <a:t>NCI</a:t>
            </a:r>
            <a:r>
              <a:rPr lang="zh-CN" altLang="en-US" sz="2000" b="1" dirty="0">
                <a:solidFill>
                  <a:schemeClr val="tx1"/>
                </a:solidFill>
                <a:latin typeface="宋体" panose="02010600030101010101" pitchFamily="2" charset="-122"/>
                <a:ea typeface="宋体" panose="02010600030101010101" pitchFamily="2" charset="-122"/>
              </a:rPr>
              <a:t>合作</a:t>
            </a:r>
          </a:p>
        </p:txBody>
      </p:sp>
      <p:grpSp>
        <p:nvGrpSpPr>
          <p:cNvPr id="3" name="组合 2"/>
          <p:cNvGrpSpPr/>
          <p:nvPr/>
        </p:nvGrpSpPr>
        <p:grpSpPr>
          <a:xfrm>
            <a:off x="-20320" y="727075"/>
            <a:ext cx="448945" cy="642620"/>
            <a:chOff x="-32" y="1145"/>
            <a:chExt cx="707" cy="1012"/>
          </a:xfrm>
        </p:grpSpPr>
        <p:sp>
          <p:nvSpPr>
            <p:cNvPr id="314371" name="原创设计师QQ598969553             _1"/>
            <p:cNvSpPr/>
            <p:nvPr/>
          </p:nvSpPr>
          <p:spPr>
            <a:xfrm>
              <a:off x="-32" y="1145"/>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4372" name="原创设计师QQ598969553             _2"/>
            <p:cNvSpPr/>
            <p:nvPr/>
          </p:nvSpPr>
          <p:spPr>
            <a:xfrm>
              <a:off x="335" y="1310"/>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rgbClr val="0070C0"/>
            </a:solidFill>
            <a:ln w="9525">
              <a:noFill/>
            </a:ln>
          </p:spPr>
          <p:txBody>
            <a:bodyPr/>
            <a:lstStyle/>
            <a:p>
              <a:endParaRPr lang="zh-CN" altLang="en-US"/>
            </a:p>
          </p:txBody>
        </p:sp>
      </p:grpSp>
      <p:pic>
        <p:nvPicPr>
          <p:cNvPr id="117" name="图片 7" descr="4.jpg"/>
          <p:cNvPicPr preferRelativeResize="0"/>
          <p:nvPr/>
        </p:nvPicPr>
        <p:blipFill>
          <a:blip r:embed="rId3" cstate="print"/>
          <a:srcRect/>
          <a:stretch>
            <a:fillRect/>
          </a:stretch>
        </p:blipFill>
        <p:spPr bwMode="auto">
          <a:xfrm>
            <a:off x="4682490" y="1598295"/>
            <a:ext cx="3528060" cy="2443480"/>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4757420" y="4260215"/>
            <a:ext cx="370078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李安平董事长与林洪生教授至美国</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NCI</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访问</a:t>
            </a:r>
          </a:p>
        </p:txBody>
      </p:sp>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28625" y="1297305"/>
            <a:ext cx="4010660"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为提高公司全体人员岗位水平，组建了振东集团教育培训中心。共计</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组建培训班50余期，参培人员达到</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5000</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余人</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323594" name="原创设计师QQ598969553             _3"/>
          <p:cNvSpPr/>
          <p:nvPr/>
        </p:nvSpPr>
        <p:spPr>
          <a:xfrm>
            <a:off x="563245" y="871855"/>
            <a:ext cx="297370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2008.5 </a:t>
            </a:r>
            <a:r>
              <a:rPr lang="zh-CN" altLang="en-US" sz="2000" b="1" dirty="0">
                <a:solidFill>
                  <a:schemeClr val="tx1"/>
                </a:solidFill>
                <a:latin typeface="宋体" panose="02010600030101010101" pitchFamily="2" charset="-122"/>
                <a:ea typeface="宋体" panose="02010600030101010101" pitchFamily="2" charset="-122"/>
              </a:rPr>
              <a:t>教育培训中心成立</a:t>
            </a:r>
          </a:p>
        </p:txBody>
      </p:sp>
      <p:pic>
        <p:nvPicPr>
          <p:cNvPr id="323595" name="图片 19" descr="2008.5.16日培训中心成立"/>
          <p:cNvPicPr>
            <a:picLocks noChangeAspect="1"/>
          </p:cNvPicPr>
          <p:nvPr/>
        </p:nvPicPr>
        <p:blipFill>
          <a:blip r:embed="rId3" cstate="print"/>
          <a:stretch>
            <a:fillRect/>
          </a:stretch>
        </p:blipFill>
        <p:spPr>
          <a:xfrm>
            <a:off x="4835525" y="1422400"/>
            <a:ext cx="3651250" cy="2452688"/>
          </a:xfrm>
          <a:prstGeom prst="roundRect">
            <a:avLst/>
          </a:prstGeom>
          <a:noFill/>
          <a:ln w="9525">
            <a:noFill/>
          </a:ln>
        </p:spPr>
      </p:pic>
      <p:grpSp>
        <p:nvGrpSpPr>
          <p:cNvPr id="3" name="组合 2"/>
          <p:cNvGrpSpPr/>
          <p:nvPr/>
        </p:nvGrpSpPr>
        <p:grpSpPr>
          <a:xfrm>
            <a:off x="-20320" y="727075"/>
            <a:ext cx="448945" cy="642620"/>
            <a:chOff x="-32" y="1145"/>
            <a:chExt cx="707" cy="1012"/>
          </a:xfrm>
        </p:grpSpPr>
        <p:sp>
          <p:nvSpPr>
            <p:cNvPr id="314371" name="原创设计师QQ598969553             _1"/>
            <p:cNvSpPr/>
            <p:nvPr/>
          </p:nvSpPr>
          <p:spPr>
            <a:xfrm>
              <a:off x="-32" y="1145"/>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14372" name="原创设计师QQ598969553             _2"/>
            <p:cNvSpPr/>
            <p:nvPr/>
          </p:nvSpPr>
          <p:spPr>
            <a:xfrm>
              <a:off x="335" y="1310"/>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rgbClr val="0070C0"/>
            </a:solidFill>
            <a:ln w="9525">
              <a:noFill/>
            </a:ln>
          </p:spPr>
          <p:txBody>
            <a:bodyPr/>
            <a:lstStyle/>
            <a:p>
              <a:endParaRPr lang="zh-CN" altLang="en-US"/>
            </a:p>
          </p:txBody>
        </p:sp>
      </p:grpSp>
      <p:sp>
        <p:nvSpPr>
          <p:cNvPr id="2" name="文本框 1"/>
          <p:cNvSpPr txBox="1"/>
          <p:nvPr/>
        </p:nvSpPr>
        <p:spPr>
          <a:xfrm>
            <a:off x="5537200" y="4012565"/>
            <a:ext cx="242506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振东教育培训中心成立仪式</a:t>
            </a: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5" name="原创设计师QQ598969553             _1"/>
          <p:cNvSpPr/>
          <p:nvPr/>
        </p:nvSpPr>
        <p:spPr>
          <a:xfrm>
            <a:off x="-2952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5636" name="原创设计师QQ598969553             _2"/>
          <p:cNvSpPr/>
          <p:nvPr/>
        </p:nvSpPr>
        <p:spPr>
          <a:xfrm>
            <a:off x="20383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rgbClr val="0070C0"/>
          </a:solidFill>
          <a:ln w="9525">
            <a:noFill/>
          </a:ln>
        </p:spPr>
        <p:txBody>
          <a:bodyPr/>
          <a:lstStyle/>
          <a:p>
            <a:endParaRPr lang="zh-CN" altLang="en-US"/>
          </a:p>
        </p:txBody>
      </p:sp>
      <p:sp>
        <p:nvSpPr>
          <p:cNvPr id="9" name="原创设计师QQ598969553             _8"/>
          <p:cNvSpPr/>
          <p:nvPr/>
        </p:nvSpPr>
        <p:spPr>
          <a:xfrm>
            <a:off x="4704080" y="1203325"/>
            <a:ext cx="3993515" cy="259143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36195"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由</a:t>
            </a:r>
            <a:r>
              <a:rPr lang="zh-CN" altLang="en-US" sz="1800" strike="noStrike" noProof="1">
                <a:solidFill>
                  <a:schemeClr val="tx1"/>
                </a:solidFill>
                <a:latin typeface="宋体" panose="02010600030101010101" pitchFamily="2" charset="-122"/>
                <a:ea typeface="宋体" panose="02010600030101010101" pitchFamily="2" charset="-122"/>
                <a:sym typeface="+mn-ea"/>
              </a:rPr>
              <a:t>李安平董事长及四川办事处工作人员等</a:t>
            </a:r>
            <a:r>
              <a:rPr lang="en-US" altLang="zh-CN" sz="1800" strike="noStrike" noProof="1">
                <a:solidFill>
                  <a:schemeClr val="tx1"/>
                </a:solidFill>
                <a:latin typeface="宋体" panose="02010600030101010101" pitchFamily="2" charset="-122"/>
                <a:ea typeface="宋体" panose="02010600030101010101" pitchFamily="2" charset="-122"/>
                <a:sym typeface="+mn-ea"/>
              </a:rPr>
              <a:t>13</a:t>
            </a:r>
            <a:r>
              <a:rPr lang="zh-CN" altLang="en-US" sz="1800" strike="noStrike" noProof="1">
                <a:solidFill>
                  <a:schemeClr val="tx1"/>
                </a:solidFill>
                <a:latin typeface="宋体" panose="02010600030101010101" pitchFamily="2" charset="-122"/>
                <a:ea typeface="宋体" panose="02010600030101010101" pitchFamily="2" charset="-122"/>
                <a:sym typeface="+mn-ea"/>
              </a:rPr>
              <a:t>人组建抗震救灾小分队，第一时间前往灾区一线救援。</a:t>
            </a:r>
          </a:p>
        </p:txBody>
      </p:sp>
      <p:sp>
        <p:nvSpPr>
          <p:cNvPr id="325638" name="原创设计师QQ598969553             _3"/>
          <p:cNvSpPr/>
          <p:nvPr/>
        </p:nvSpPr>
        <p:spPr>
          <a:xfrm>
            <a:off x="523875" y="811530"/>
            <a:ext cx="406590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2008.5.13 </a:t>
            </a:r>
            <a:r>
              <a:rPr lang="zh-CN" altLang="en-US" sz="2000" b="1" dirty="0">
                <a:solidFill>
                  <a:schemeClr val="tx1"/>
                </a:solidFill>
                <a:latin typeface="宋体" panose="02010600030101010101" pitchFamily="2" charset="-122"/>
                <a:ea typeface="宋体" panose="02010600030101010101" pitchFamily="2" charset="-122"/>
              </a:rPr>
              <a:t>组建抗震救灾小分队</a:t>
            </a:r>
          </a:p>
        </p:txBody>
      </p:sp>
      <p:pic>
        <p:nvPicPr>
          <p:cNvPr id="325639" name="图片 1"/>
          <p:cNvPicPr>
            <a:picLocks noChangeAspect="1"/>
          </p:cNvPicPr>
          <p:nvPr/>
        </p:nvPicPr>
        <p:blipFill>
          <a:blip r:embed="rId3" cstate="print"/>
          <a:stretch>
            <a:fillRect/>
          </a:stretch>
        </p:blipFill>
        <p:spPr>
          <a:xfrm>
            <a:off x="608330" y="1551940"/>
            <a:ext cx="3790950" cy="2423160"/>
          </a:xfrm>
          <a:prstGeom prst="rect">
            <a:avLst/>
          </a:prstGeom>
          <a:noFill/>
          <a:ln w="9525">
            <a:noFill/>
          </a:ln>
        </p:spPr>
      </p:pic>
      <p:sp>
        <p:nvSpPr>
          <p:cNvPr id="3" name="文本框 2"/>
          <p:cNvSpPr txBox="1"/>
          <p:nvPr/>
        </p:nvSpPr>
        <p:spPr>
          <a:xfrm>
            <a:off x="927100" y="4136390"/>
            <a:ext cx="347218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李安平董事长亲临一线慰问地震伤员</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原创设计师QQ598969553             _1"/>
          <p:cNvSpPr/>
          <p:nvPr/>
        </p:nvSpPr>
        <p:spPr>
          <a:xfrm>
            <a:off x="1560" y="80232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0468" name="原创设计师QQ598969553             _2"/>
          <p:cNvSpPr/>
          <p:nvPr/>
        </p:nvSpPr>
        <p:spPr>
          <a:xfrm>
            <a:off x="204788" y="90868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658995" y="1597025"/>
            <a:ext cx="4452620" cy="218440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打火机最初仅作为加油的赠品，后李安平董事长发现其利润很高。于是在</a:t>
            </a:r>
            <a:r>
              <a:rPr lang="en-US"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1994</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年</a:t>
            </a:r>
            <a:r>
              <a:rPr lang="en-US" altLang="zh-CN" sz="1800" dirty="0">
                <a:solidFill>
                  <a:schemeClr val="tx1"/>
                </a:solidFill>
                <a:latin typeface="宋体" panose="02010600030101010101" pitchFamily="2" charset="-122"/>
                <a:ea typeface="宋体" panose="02010600030101010101" pitchFamily="2" charset="-122"/>
                <a:sym typeface="宋体" panose="02010600030101010101" pitchFamily="2" charset="-122"/>
              </a:rPr>
              <a:t>5</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月成立了北方第一座打火机厂，</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仅</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七个月便赚取了100万元</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pic>
        <p:nvPicPr>
          <p:cNvPr id="190474" name="图片 15" descr="打火机厂"/>
          <p:cNvPicPr>
            <a:picLocks noChangeAspect="1"/>
          </p:cNvPicPr>
          <p:nvPr/>
        </p:nvPicPr>
        <p:blipFill>
          <a:blip r:embed="rId3" cstate="print"/>
          <a:stretch>
            <a:fillRect/>
          </a:stretch>
        </p:blipFill>
        <p:spPr>
          <a:xfrm>
            <a:off x="648018" y="1597025"/>
            <a:ext cx="3781425" cy="2362200"/>
          </a:xfrm>
          <a:prstGeom prst="rect">
            <a:avLst/>
          </a:prstGeom>
          <a:noFill/>
          <a:ln w="9525">
            <a:noFill/>
          </a:ln>
        </p:spPr>
      </p:pic>
      <p:sp>
        <p:nvSpPr>
          <p:cNvPr id="190475" name="原创设计师QQ598969553             _3"/>
          <p:cNvSpPr/>
          <p:nvPr/>
        </p:nvSpPr>
        <p:spPr>
          <a:xfrm>
            <a:off x="591185" y="947420"/>
            <a:ext cx="310007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1994.5 </a:t>
            </a:r>
            <a:r>
              <a:rPr lang="zh-CN" altLang="en-US" sz="2000" b="1" dirty="0">
                <a:solidFill>
                  <a:schemeClr val="tx1"/>
                </a:solidFill>
                <a:latin typeface="宋体" panose="02010600030101010101" pitchFamily="2" charset="-122"/>
                <a:ea typeface="宋体" panose="02010600030101010101" pitchFamily="2" charset="-122"/>
              </a:rPr>
              <a:t>振东第二桶金</a:t>
            </a:r>
          </a:p>
        </p:txBody>
      </p:sp>
      <p:sp>
        <p:nvSpPr>
          <p:cNvPr id="3" name="文本框 2"/>
          <p:cNvSpPr txBox="1"/>
          <p:nvPr/>
        </p:nvSpPr>
        <p:spPr>
          <a:xfrm>
            <a:off x="1651635" y="4141470"/>
            <a:ext cx="177546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振东打火机生产厂</a:t>
            </a:r>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5" name="原创设计师QQ598969553             _1"/>
          <p:cNvSpPr/>
          <p:nvPr/>
        </p:nvSpPr>
        <p:spPr>
          <a:xfrm>
            <a:off x="-2952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5636" name="原创设计师QQ598969553             _2"/>
          <p:cNvSpPr/>
          <p:nvPr/>
        </p:nvSpPr>
        <p:spPr>
          <a:xfrm>
            <a:off x="20383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rgbClr val="0070C0"/>
          </a:solidFill>
          <a:ln w="9525">
            <a:noFill/>
          </a:ln>
        </p:spPr>
        <p:txBody>
          <a:bodyPr/>
          <a:lstStyle/>
          <a:p>
            <a:endParaRPr lang="zh-CN" altLang="en-US"/>
          </a:p>
        </p:txBody>
      </p:sp>
      <p:sp>
        <p:nvSpPr>
          <p:cNvPr id="9" name="原创设计师QQ598969553             _8"/>
          <p:cNvSpPr/>
          <p:nvPr/>
        </p:nvSpPr>
        <p:spPr>
          <a:xfrm>
            <a:off x="4819015" y="1896110"/>
            <a:ext cx="3953510" cy="173863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36195" rIns="215900" bIns="0" anchor="ctr"/>
          <a:lstStyle/>
          <a:p>
            <a:pPr algn="just" fontAlgn="base">
              <a:lnSpc>
                <a:spcPct val="150000"/>
              </a:lnSpc>
              <a:spcBef>
                <a:spcPts val="2400"/>
              </a:spcBef>
              <a:spcAft>
                <a:spcPts val="1200"/>
              </a:spcAft>
              <a:buClr>
                <a:schemeClr val="tx1"/>
              </a:buClr>
            </a:pP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5.12</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地震之后，公司包两架专机将价值</a:t>
            </a:r>
            <a:r>
              <a:rPr lang="en-US" altLang="zh-CN" sz="1800" strike="noStrike" noProof="1">
                <a:solidFill>
                  <a:schemeClr val="tx1"/>
                </a:solidFill>
                <a:latin typeface="宋体" panose="02010600030101010101" pitchFamily="2" charset="-122"/>
                <a:ea typeface="宋体" panose="02010600030101010101" pitchFamily="2" charset="-122"/>
                <a:sym typeface="+mn-ea"/>
              </a:rPr>
              <a:t>1200</a:t>
            </a:r>
            <a:r>
              <a:rPr lang="zh-CN" altLang="en-US" sz="1800" strike="noStrike" noProof="1">
                <a:solidFill>
                  <a:schemeClr val="tx1"/>
                </a:solidFill>
                <a:latin typeface="宋体" panose="02010600030101010101" pitchFamily="2" charset="-122"/>
                <a:ea typeface="宋体" panose="02010600030101010101" pitchFamily="2" charset="-122"/>
                <a:sym typeface="+mn-ea"/>
              </a:rPr>
              <a:t>余万元的药品运往灾区；之后，振东集团全员献血</a:t>
            </a:r>
            <a:r>
              <a:rPr lang="en-US" altLang="zh-CN" sz="1800" strike="noStrike" noProof="1">
                <a:solidFill>
                  <a:schemeClr val="tx1"/>
                </a:solidFill>
                <a:latin typeface="宋体" panose="02010600030101010101" pitchFamily="2" charset="-122"/>
                <a:ea typeface="宋体" panose="02010600030101010101" pitchFamily="2" charset="-122"/>
                <a:sym typeface="+mn-ea"/>
              </a:rPr>
              <a:t>30</a:t>
            </a:r>
            <a:r>
              <a:rPr lang="zh-CN" altLang="en-US" sz="1800" strike="noStrike" noProof="1">
                <a:solidFill>
                  <a:schemeClr val="tx1"/>
                </a:solidFill>
                <a:latin typeface="宋体" panose="02010600030101010101" pitchFamily="2" charset="-122"/>
                <a:ea typeface="宋体" panose="02010600030101010101" pitchFamily="2" charset="-122"/>
                <a:sym typeface="+mn-ea"/>
              </a:rPr>
              <a:t>万</a:t>
            </a:r>
            <a:r>
              <a:rPr lang="en-US" altLang="zh-CN" sz="1800" strike="noStrike" noProof="1">
                <a:solidFill>
                  <a:schemeClr val="tx1"/>
                </a:solidFill>
                <a:latin typeface="宋体" panose="02010600030101010101" pitchFamily="2" charset="-122"/>
                <a:ea typeface="宋体" panose="02010600030101010101" pitchFamily="2" charset="-122"/>
                <a:sym typeface="+mn-ea"/>
              </a:rPr>
              <a:t>CC</a:t>
            </a:r>
            <a:r>
              <a:rPr lang="zh-CN" altLang="en-US" sz="1800" strike="noStrike" noProof="1">
                <a:solidFill>
                  <a:schemeClr val="tx1"/>
                </a:solidFill>
                <a:latin typeface="宋体" panose="02010600030101010101" pitchFamily="2" charset="-122"/>
                <a:ea typeface="宋体" panose="02010600030101010101" pitchFamily="2" charset="-122"/>
                <a:sym typeface="+mn-ea"/>
              </a:rPr>
              <a:t>，支援灾区救援工作。</a:t>
            </a:r>
          </a:p>
        </p:txBody>
      </p:sp>
      <p:sp>
        <p:nvSpPr>
          <p:cNvPr id="325638" name="原创设计师QQ598969553             _3"/>
          <p:cNvSpPr/>
          <p:nvPr/>
        </p:nvSpPr>
        <p:spPr>
          <a:xfrm>
            <a:off x="523875" y="811530"/>
            <a:ext cx="356933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2008.5.19 </a:t>
            </a:r>
            <a:r>
              <a:rPr lang="zh-CN" altLang="en-US" sz="2000" b="1" dirty="0">
                <a:solidFill>
                  <a:schemeClr val="tx1"/>
                </a:solidFill>
                <a:latin typeface="宋体" panose="02010600030101010101" pitchFamily="2" charset="-122"/>
                <a:ea typeface="宋体" panose="02010600030101010101" pitchFamily="2" charset="-122"/>
              </a:rPr>
              <a:t>支援灾区 慰问群众</a:t>
            </a:r>
          </a:p>
        </p:txBody>
      </p:sp>
      <p:pic>
        <p:nvPicPr>
          <p:cNvPr id="325640" name="图片 2"/>
          <p:cNvPicPr>
            <a:picLocks noChangeAspect="1"/>
          </p:cNvPicPr>
          <p:nvPr/>
        </p:nvPicPr>
        <p:blipFill>
          <a:blip r:embed="rId3" cstate="print"/>
          <a:srcRect l="-727" t="-5647" r="727" b="5647"/>
          <a:stretch>
            <a:fillRect/>
          </a:stretch>
        </p:blipFill>
        <p:spPr>
          <a:xfrm>
            <a:off x="523875" y="1505585"/>
            <a:ext cx="3757930" cy="2519045"/>
          </a:xfrm>
          <a:prstGeom prst="rect">
            <a:avLst/>
          </a:prstGeom>
          <a:noFill/>
          <a:ln w="9525">
            <a:noFill/>
          </a:ln>
        </p:spPr>
      </p:pic>
      <p:sp>
        <p:nvSpPr>
          <p:cNvPr id="3" name="文本框 2"/>
          <p:cNvSpPr txBox="1"/>
          <p:nvPr/>
        </p:nvSpPr>
        <p:spPr>
          <a:xfrm>
            <a:off x="1229995" y="4145915"/>
            <a:ext cx="28632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振东药品专机抵达双流机场</a:t>
            </a:r>
          </a:p>
        </p:txBody>
      </p:sp>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3"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7684" name="原创设计师QQ598969553             _2"/>
          <p:cNvSpPr/>
          <p:nvPr/>
        </p:nvSpPr>
        <p:spPr>
          <a:xfrm>
            <a:off x="21145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331470" y="1297305"/>
            <a:ext cx="391985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为更好的利用中药资源，</a:t>
            </a:r>
            <a:r>
              <a:rPr lang="zh-CN" altLang="en-US" sz="1800" dirty="0">
                <a:solidFill>
                  <a:schemeClr val="tx1"/>
                </a:solidFill>
                <a:latin typeface="宋体" panose="02010600030101010101" pitchFamily="2" charset="-122"/>
                <a:ea typeface="宋体" panose="02010600030101010101" pitchFamily="2" charset="-122"/>
                <a:sym typeface="宋体" panose="02010600030101010101" pitchFamily="2" charset="-122"/>
              </a:rPr>
              <a:t>拓宽产品线，重组山西开元制药有限公司（原长治中药厂），</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增加了中成药产品。</a:t>
            </a:r>
            <a:endPar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327690" name="原创设计师QQ598969553             _3"/>
          <p:cNvSpPr/>
          <p:nvPr/>
        </p:nvSpPr>
        <p:spPr>
          <a:xfrm>
            <a:off x="629285" y="810895"/>
            <a:ext cx="372745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2008.9 </a:t>
            </a:r>
            <a:r>
              <a:rPr lang="zh-CN" altLang="en-US" sz="2000" b="1" dirty="0">
                <a:solidFill>
                  <a:schemeClr val="tx1"/>
                </a:solidFill>
                <a:latin typeface="宋体" panose="02010600030101010101" pitchFamily="2" charset="-122"/>
                <a:ea typeface="宋体" panose="02010600030101010101" pitchFamily="2" charset="-122"/>
              </a:rPr>
              <a:t>重组山西开元制药</a:t>
            </a:r>
          </a:p>
        </p:txBody>
      </p:sp>
      <p:pic>
        <p:nvPicPr>
          <p:cNvPr id="327691" name="图片 4" descr="4-屯留开元厂区图1"/>
          <p:cNvPicPr>
            <a:picLocks noChangeAspect="1"/>
          </p:cNvPicPr>
          <p:nvPr/>
        </p:nvPicPr>
        <p:blipFill>
          <a:blip r:embed="rId3" cstate="print"/>
          <a:stretch>
            <a:fillRect/>
          </a:stretch>
        </p:blipFill>
        <p:spPr>
          <a:xfrm>
            <a:off x="4491038" y="1503998"/>
            <a:ext cx="4060825" cy="2657475"/>
          </a:xfrm>
          <a:prstGeom prst="rect">
            <a:avLst/>
          </a:prstGeom>
          <a:noFill/>
          <a:ln w="9525">
            <a:noFill/>
          </a:ln>
        </p:spPr>
      </p:pic>
      <p:sp>
        <p:nvSpPr>
          <p:cNvPr id="3" name="文本框 2"/>
          <p:cNvSpPr txBox="1"/>
          <p:nvPr/>
        </p:nvSpPr>
        <p:spPr>
          <a:xfrm>
            <a:off x="5679440" y="4250690"/>
            <a:ext cx="25203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振东开元制药实景</a:t>
            </a: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731" name="原创设计师QQ598969553             _1"/>
          <p:cNvSpPr/>
          <p:nvPr/>
        </p:nvSpPr>
        <p:spPr>
          <a:xfrm>
            <a:off x="3493" y="66643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9732" name="原创设计师QQ598969553             _2"/>
          <p:cNvSpPr/>
          <p:nvPr/>
        </p:nvSpPr>
        <p:spPr>
          <a:xfrm>
            <a:off x="249555" y="77279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147955" y="1309370"/>
            <a:ext cx="4192270"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为更好的适应经济发展形势，实现企业做强做大的雄心，进行</a:t>
            </a:r>
            <a:r>
              <a:rPr lang="zh-CN" altLang="en-US" sz="1800" strike="noStrike" noProof="1">
                <a:solidFill>
                  <a:schemeClr val="tx1"/>
                </a:solidFill>
                <a:latin typeface="宋体" panose="02010600030101010101" pitchFamily="2" charset="-122"/>
                <a:ea typeface="宋体" panose="02010600030101010101" pitchFamily="2" charset="-122"/>
                <a:sym typeface="+mn-ea"/>
              </a:rPr>
              <a:t>上市股改，召开了股份有限公司创立大会，</a:t>
            </a:r>
            <a:r>
              <a:rPr lang="zh-CN" altLang="en-US" sz="1800" b="1" strike="noStrike" noProof="1">
                <a:solidFill>
                  <a:schemeClr val="tx1"/>
                </a:solidFill>
                <a:latin typeface="宋体" panose="02010600030101010101" pitchFamily="2" charset="-122"/>
                <a:ea typeface="宋体" panose="02010600030101010101" pitchFamily="2" charset="-122"/>
                <a:sym typeface="+mn-ea"/>
              </a:rPr>
              <a:t>拉开了进军上市公司的帷幕</a:t>
            </a:r>
            <a:r>
              <a:rPr lang="zh-CN" altLang="en-US" sz="1800" strike="noStrike" noProof="1">
                <a:solidFill>
                  <a:schemeClr val="tx1"/>
                </a:solidFill>
                <a:latin typeface="宋体" panose="02010600030101010101" pitchFamily="2" charset="-122"/>
                <a:ea typeface="宋体" panose="02010600030101010101" pitchFamily="2" charset="-122"/>
                <a:sym typeface="+mn-ea"/>
              </a:rPr>
              <a:t>。</a:t>
            </a:r>
          </a:p>
        </p:txBody>
      </p:sp>
      <p:sp>
        <p:nvSpPr>
          <p:cNvPr id="329738" name="原创设计师QQ598969553             _3"/>
          <p:cNvSpPr/>
          <p:nvPr/>
        </p:nvSpPr>
        <p:spPr>
          <a:xfrm>
            <a:off x="593725" y="812165"/>
            <a:ext cx="307149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2008.12.20 </a:t>
            </a:r>
            <a:r>
              <a:rPr lang="zh-CN" altLang="en-US" sz="2000" b="1" dirty="0">
                <a:solidFill>
                  <a:schemeClr val="tx1"/>
                </a:solidFill>
                <a:latin typeface="宋体" panose="02010600030101010101" pitchFamily="2" charset="-122"/>
                <a:ea typeface="宋体" panose="02010600030101010101" pitchFamily="2" charset="-122"/>
              </a:rPr>
              <a:t>完成股改工作</a:t>
            </a:r>
          </a:p>
        </p:txBody>
      </p:sp>
      <p:pic>
        <p:nvPicPr>
          <p:cNvPr id="329739" name="Picture 4" descr="_DSC2946"/>
          <p:cNvPicPr>
            <a:picLocks noChangeAspect="1"/>
          </p:cNvPicPr>
          <p:nvPr/>
        </p:nvPicPr>
        <p:blipFill>
          <a:blip r:embed="rId3" cstate="print"/>
          <a:stretch>
            <a:fillRect/>
          </a:stretch>
        </p:blipFill>
        <p:spPr>
          <a:xfrm>
            <a:off x="4404360" y="1405890"/>
            <a:ext cx="4154170" cy="2569845"/>
          </a:xfrm>
          <a:prstGeom prst="rect">
            <a:avLst/>
          </a:prstGeom>
          <a:noFill/>
          <a:ln w="9525">
            <a:noFill/>
          </a:ln>
        </p:spPr>
      </p:pic>
      <p:sp>
        <p:nvSpPr>
          <p:cNvPr id="3" name="文本框 2"/>
          <p:cNvSpPr txBox="1"/>
          <p:nvPr/>
        </p:nvSpPr>
        <p:spPr>
          <a:xfrm>
            <a:off x="5454015" y="4145915"/>
            <a:ext cx="247332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振东制药股份公司成立大会</a:t>
            </a: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21539" name="原创设计师QQ598969553             _1"/>
          <p:cNvSpPr/>
          <p:nvPr/>
        </p:nvSpPr>
        <p:spPr>
          <a:xfrm>
            <a:off x="-11906" y="665162"/>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1540" name="原创设计师QQ598969553             _2"/>
          <p:cNvSpPr/>
          <p:nvPr/>
        </p:nvSpPr>
        <p:spPr>
          <a:xfrm>
            <a:off x="221456" y="771524"/>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21541"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2008 </a:t>
            </a:r>
            <a:r>
              <a:rPr lang="zh-CN" altLang="en-US" sz="2000" b="1" dirty="0">
                <a:solidFill>
                  <a:schemeClr val="tx1"/>
                </a:solidFill>
                <a:latin typeface="宋体" panose="02010600030101010101" pitchFamily="2" charset="-122"/>
                <a:ea typeface="宋体" panose="02010600030101010101" pitchFamily="2" charset="-122"/>
              </a:rPr>
              <a:t>梳理年</a:t>
            </a:r>
          </a:p>
        </p:txBody>
      </p:sp>
      <p:sp>
        <p:nvSpPr>
          <p:cNvPr id="321544" name="原创设计师QQ598969553             _12"/>
          <p:cNvSpPr/>
          <p:nvPr/>
        </p:nvSpPr>
        <p:spPr>
          <a:xfrm>
            <a:off x="1753870" y="1875790"/>
            <a:ext cx="5892800" cy="1846580"/>
          </a:xfrm>
          <a:prstGeom prst="rect">
            <a:avLst/>
          </a:prstGeom>
          <a:noFill/>
          <a:ln w="9525">
            <a:noFill/>
          </a:ln>
        </p:spPr>
        <p:txBody>
          <a:bodyPr wrap="square" lIns="0" tIns="0" rIns="0" bIns="0" anchor="t">
            <a:spAutoFit/>
          </a:bodyPr>
          <a:lstStyle/>
          <a:p>
            <a:pPr algn="just">
              <a:lnSpc>
                <a:spcPct val="150000"/>
              </a:lnSpc>
              <a:buClr>
                <a:schemeClr val="tx1"/>
              </a:buClr>
            </a:pPr>
            <a:r>
              <a:rPr lang="en-US" altLang="zh-CN" sz="14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在企</a:t>
            </a:r>
            <a:r>
              <a:rPr lang="zh-CN" altLang="en-US" sz="2000" b="1" dirty="0">
                <a:solidFill>
                  <a:schemeClr val="tx1"/>
                </a:solidFill>
                <a:latin typeface="宋体" panose="02010600030101010101" pitchFamily="2" charset="-122"/>
                <a:ea typeface="宋体" panose="02010600030101010101" pitchFamily="2" charset="-122"/>
              </a:rPr>
              <a:t>业发展“碰、摸、理、顺、放”五大规则中“理”的阶段。理顺战略，梳精战术，打破瓶颈，顺畅发展。使振东人思路清晰、目标明确、轻松工作，总结出</a:t>
            </a:r>
            <a:r>
              <a:rPr lang="zh-CN" altLang="en-US" sz="2000" b="1" dirty="0">
                <a:solidFill>
                  <a:srgbClr val="FF0000"/>
                </a:solidFill>
                <a:latin typeface="宋体" panose="02010600030101010101" pitchFamily="2" charset="-122"/>
                <a:ea typeface="宋体" panose="02010600030101010101" pitchFamily="2" charset="-122"/>
              </a:rPr>
              <a:t>“递进模式”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00050" y="3524250"/>
            <a:ext cx="8134350" cy="11207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2009</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年</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月，</a:t>
            </a:r>
            <a:r>
              <a:rPr sz="1800" strike="noStrike" noProof="1">
                <a:solidFill>
                  <a:schemeClr val="tx1"/>
                </a:solidFill>
                <a:latin typeface="宋体" panose="02010600030101010101" pitchFamily="2" charset="-122"/>
                <a:ea typeface="宋体" panose="02010600030101010101" pitchFamily="2" charset="-122"/>
                <a:sym typeface="+mn-ea"/>
              </a:rPr>
              <a:t>《振东视野》报刊变为</a:t>
            </a:r>
            <a:r>
              <a:rPr lang="zh-CN" sz="1800" strike="noStrike" noProof="1">
                <a:solidFill>
                  <a:schemeClr val="tx1"/>
                </a:solidFill>
                <a:latin typeface="宋体" panose="02010600030101010101" pitchFamily="2" charset="-122"/>
                <a:ea typeface="宋体" panose="02010600030101010101" pitchFamily="2" charset="-122"/>
                <a:sym typeface="+mn-ea"/>
              </a:rPr>
              <a:t>杂志，并逐渐扩充了《振东学术》、《老百姓自诊自疗》、《国人体质与营养》等</a:t>
            </a:r>
            <a:r>
              <a:rPr lang="en-US" altLang="zh-CN" sz="1800" strike="noStrike" noProof="1">
                <a:solidFill>
                  <a:schemeClr val="tx1"/>
                </a:solidFill>
                <a:latin typeface="宋体" panose="02010600030101010101" pitchFamily="2" charset="-122"/>
                <a:ea typeface="宋体" panose="02010600030101010101" pitchFamily="2" charset="-122"/>
                <a:sym typeface="+mn-ea"/>
              </a:rPr>
              <a:t>10</a:t>
            </a:r>
            <a:r>
              <a:rPr lang="zh-CN" sz="1800" strike="noStrike" noProof="1">
                <a:solidFill>
                  <a:schemeClr val="tx1"/>
                </a:solidFill>
                <a:latin typeface="宋体" panose="02010600030101010101" pitchFamily="2" charset="-122"/>
                <a:ea typeface="宋体" panose="02010600030101010101" pitchFamily="2" charset="-122"/>
                <a:sym typeface="+mn-ea"/>
              </a:rPr>
              <a:t>本杂志。</a:t>
            </a:r>
            <a:endParaRPr lang="zh-CN" altLang="zh-CN" sz="1800" strike="noStrike" noProof="1">
              <a:solidFill>
                <a:schemeClr val="tx1"/>
              </a:solidFill>
              <a:latin typeface="宋体" panose="02010600030101010101" pitchFamily="2" charset="-122"/>
              <a:ea typeface="宋体" panose="02010600030101010101" pitchFamily="2" charset="-122"/>
              <a:sym typeface="+mn-ea"/>
            </a:endParaRPr>
          </a:p>
        </p:txBody>
      </p:sp>
      <p:pic>
        <p:nvPicPr>
          <p:cNvPr id="333830" name="图片 3" descr="各类期刊1"/>
          <p:cNvPicPr>
            <a:picLocks noChangeAspect="1"/>
          </p:cNvPicPr>
          <p:nvPr/>
        </p:nvPicPr>
        <p:blipFill>
          <a:blip r:embed="rId3" cstate="print"/>
          <a:srcRect l="2167" t="5173" r="5791" b="9404"/>
          <a:stretch>
            <a:fillRect/>
          </a:stretch>
        </p:blipFill>
        <p:spPr>
          <a:xfrm>
            <a:off x="1023620" y="1309370"/>
            <a:ext cx="3667760" cy="2068195"/>
          </a:xfrm>
          <a:prstGeom prst="rect">
            <a:avLst/>
          </a:prstGeom>
          <a:noFill/>
          <a:ln w="9525">
            <a:noFill/>
          </a:ln>
        </p:spPr>
      </p:pic>
      <p:pic>
        <p:nvPicPr>
          <p:cNvPr id="333831" name="图片 2"/>
          <p:cNvPicPr>
            <a:picLocks noChangeAspect="1"/>
          </p:cNvPicPr>
          <p:nvPr/>
        </p:nvPicPr>
        <p:blipFill>
          <a:blip r:embed="rId4" cstate="print"/>
          <a:srcRect r="-880"/>
          <a:stretch>
            <a:fillRect/>
          </a:stretch>
        </p:blipFill>
        <p:spPr>
          <a:xfrm>
            <a:off x="5340985" y="1257935"/>
            <a:ext cx="2338070" cy="2171065"/>
          </a:xfrm>
          <a:prstGeom prst="rect">
            <a:avLst/>
          </a:prstGeom>
          <a:noFill/>
          <a:ln w="9525">
            <a:noFill/>
          </a:ln>
        </p:spPr>
      </p:pic>
      <p:sp>
        <p:nvSpPr>
          <p:cNvPr id="329731" name="原创设计师QQ598969553             _1"/>
          <p:cNvSpPr/>
          <p:nvPr/>
        </p:nvSpPr>
        <p:spPr>
          <a:xfrm>
            <a:off x="3493" y="66643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29732" name="原创设计师QQ598969553             _2"/>
          <p:cNvSpPr/>
          <p:nvPr/>
        </p:nvSpPr>
        <p:spPr>
          <a:xfrm>
            <a:off x="211455" y="77279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29738" name="原创设计师QQ598969553             _3"/>
          <p:cNvSpPr/>
          <p:nvPr/>
        </p:nvSpPr>
        <p:spPr>
          <a:xfrm>
            <a:off x="558800" y="812165"/>
            <a:ext cx="357378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2009.1 </a:t>
            </a:r>
            <a:r>
              <a:rPr lang="zh-CN" altLang="en-US" sz="2000" b="1" dirty="0">
                <a:solidFill>
                  <a:schemeClr val="tx1"/>
                </a:solidFill>
                <a:latin typeface="宋体" panose="02010600030101010101" pitchFamily="2" charset="-122"/>
                <a:ea typeface="宋体" panose="02010600030101010101" pitchFamily="2" charset="-122"/>
              </a:rPr>
              <a:t>《振东视野》杂志创刊</a:t>
            </a: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5" name="原创设计师QQ598969553             _1"/>
          <p:cNvSpPr/>
          <p:nvPr/>
        </p:nvSpPr>
        <p:spPr>
          <a:xfrm>
            <a:off x="-79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35876" name="原创设计师QQ598969553             _2"/>
          <p:cNvSpPr/>
          <p:nvPr/>
        </p:nvSpPr>
        <p:spPr>
          <a:xfrm>
            <a:off x="2254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529455" y="1165225"/>
            <a:ext cx="3919855" cy="254825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投资</a:t>
            </a:r>
            <a:r>
              <a:rPr lang="en-US" altLang="zh-CN" sz="1800" strike="noStrike" noProof="1">
                <a:solidFill>
                  <a:schemeClr val="tx1"/>
                </a:solidFill>
                <a:latin typeface="宋体" panose="02010600030101010101" pitchFamily="2" charset="-122"/>
                <a:ea typeface="宋体" panose="02010600030101010101" pitchFamily="2" charset="-122"/>
                <a:sym typeface="+mn-ea"/>
              </a:rPr>
              <a:t>2</a:t>
            </a:r>
            <a:r>
              <a:rPr lang="zh-CN" altLang="en-US" sz="1800" strike="noStrike" noProof="1">
                <a:solidFill>
                  <a:schemeClr val="tx1"/>
                </a:solidFill>
                <a:latin typeface="宋体" panose="02010600030101010101" pitchFamily="2" charset="-122"/>
                <a:ea typeface="宋体" panose="02010600030101010101" pitchFamily="2" charset="-122"/>
                <a:sym typeface="+mn-ea"/>
              </a:rPr>
              <a:t>亿元的振东集团三期工程（现代生活中心、智能物流中心）竣工。</a:t>
            </a:r>
          </a:p>
        </p:txBody>
      </p:sp>
      <p:sp>
        <p:nvSpPr>
          <p:cNvPr id="335882" name="原创设计师QQ598969553             _3"/>
          <p:cNvSpPr/>
          <p:nvPr/>
        </p:nvSpPr>
        <p:spPr>
          <a:xfrm>
            <a:off x="523875" y="811530"/>
            <a:ext cx="375475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2009.2 </a:t>
            </a:r>
            <a:r>
              <a:rPr lang="zh-CN" altLang="en-US" sz="2000" b="1" dirty="0">
                <a:solidFill>
                  <a:schemeClr val="tx1"/>
                </a:solidFill>
                <a:latin typeface="宋体" panose="02010600030101010101" pitchFamily="2" charset="-122"/>
                <a:ea typeface="宋体" panose="02010600030101010101" pitchFamily="2" charset="-122"/>
              </a:rPr>
              <a:t>振东制药三期工程竣工</a:t>
            </a:r>
          </a:p>
        </p:txBody>
      </p:sp>
      <p:pic>
        <p:nvPicPr>
          <p:cNvPr id="335883" name="Picture 28" descr="E:\崔小鹏资料\0-常用文件\厂区图\0-对外宣传内容-选\17山西振东医药有限公司\14振东医药集团.jpg"/>
          <p:cNvPicPr>
            <a:picLocks noChangeAspect="1"/>
          </p:cNvPicPr>
          <p:nvPr/>
        </p:nvPicPr>
        <p:blipFill>
          <a:blip r:embed="rId3" cstate="print"/>
          <a:stretch>
            <a:fillRect/>
          </a:stretch>
        </p:blipFill>
        <p:spPr>
          <a:xfrm>
            <a:off x="721995" y="1563370"/>
            <a:ext cx="3651885" cy="2456180"/>
          </a:xfrm>
          <a:prstGeom prst="rect">
            <a:avLst/>
          </a:prstGeom>
          <a:noFill/>
          <a:ln w="9525">
            <a:noFill/>
          </a:ln>
        </p:spPr>
      </p:pic>
      <p:sp>
        <p:nvSpPr>
          <p:cNvPr id="3" name="文本框 2"/>
          <p:cNvSpPr txBox="1"/>
          <p:nvPr/>
        </p:nvSpPr>
        <p:spPr>
          <a:xfrm>
            <a:off x="1565275" y="4164965"/>
            <a:ext cx="231140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振东智能物流库实景</a:t>
            </a:r>
          </a:p>
        </p:txBody>
      </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3" name="原创设计师QQ598969553             _1"/>
          <p:cNvSpPr/>
          <p:nvPr/>
        </p:nvSpPr>
        <p:spPr>
          <a:xfrm>
            <a:off x="-31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37924" name="原创设计师QQ598969553             _2"/>
          <p:cNvSpPr/>
          <p:nvPr/>
        </p:nvSpPr>
        <p:spPr>
          <a:xfrm>
            <a:off x="249555" y="77089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21225" y="1004570"/>
            <a:ext cx="4076700" cy="28352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新宋体" panose="02010609030101010101" pitchFamily="49" charset="-122"/>
                <a:sym typeface="宋体" panose="02010600030101010101" pitchFamily="2" charset="-122"/>
              </a:rPr>
              <a:t>为</a:t>
            </a:r>
            <a:r>
              <a:rPr lang="zh-CN" altLang="en-US" sz="1800" b="1" strike="noStrike" noProof="1">
                <a:solidFill>
                  <a:schemeClr val="tx1"/>
                </a:solidFill>
                <a:latin typeface="宋体" panose="02010600030101010101" pitchFamily="2" charset="-122"/>
                <a:ea typeface="新宋体" panose="02010609030101010101" pitchFamily="49" charset="-122"/>
                <a:sym typeface="宋体" panose="02010600030101010101" pitchFamily="2" charset="-122"/>
              </a:rPr>
              <a:t>华北地区最大片剂生产车间</a:t>
            </a:r>
            <a:r>
              <a:rPr lang="zh-CN" altLang="en-US" sz="1800" strike="noStrike" noProof="1">
                <a:solidFill>
                  <a:schemeClr val="tx1"/>
                </a:solidFill>
                <a:latin typeface="宋体" panose="02010600030101010101" pitchFamily="2" charset="-122"/>
                <a:ea typeface="新宋体" panose="02010609030101010101" pitchFamily="49" charset="-122"/>
                <a:sym typeface="宋体" panose="02010600030101010101" pitchFamily="2" charset="-122"/>
              </a:rPr>
              <a:t>，年产量可达</a:t>
            </a:r>
            <a:r>
              <a:rPr lang="en-US" altLang="zh-CN" sz="1800" strike="noStrike" noProof="1">
                <a:solidFill>
                  <a:schemeClr val="tx1"/>
                </a:solidFill>
                <a:latin typeface="宋体" panose="02010600030101010101" pitchFamily="2" charset="-122"/>
                <a:ea typeface="新宋体" panose="02010609030101010101" pitchFamily="49" charset="-122"/>
                <a:sym typeface="宋体" panose="02010600030101010101" pitchFamily="2" charset="-122"/>
              </a:rPr>
              <a:t>300</a:t>
            </a:r>
            <a:r>
              <a:rPr lang="zh-CN" altLang="en-US" sz="1800" strike="noStrike" noProof="1">
                <a:solidFill>
                  <a:schemeClr val="tx1"/>
                </a:solidFill>
                <a:latin typeface="宋体" panose="02010600030101010101" pitchFamily="2" charset="-122"/>
                <a:ea typeface="新宋体" panose="02010609030101010101" pitchFamily="49" charset="-122"/>
                <a:sym typeface="宋体" panose="02010600030101010101" pitchFamily="2" charset="-122"/>
              </a:rPr>
              <a:t>亿片。</a:t>
            </a:r>
            <a:endParaRPr lang="zh-CN" altLang="en-US" sz="1800" strike="noStrike" noProof="1">
              <a:solidFill>
                <a:schemeClr val="tx1"/>
              </a:solidFill>
              <a:latin typeface="宋体" panose="02010600030101010101" pitchFamily="2" charset="-122"/>
              <a:ea typeface="宋体" panose="02010600030101010101" pitchFamily="2" charset="-122"/>
              <a:sym typeface="+mn-ea"/>
            </a:endParaRPr>
          </a:p>
        </p:txBody>
      </p:sp>
      <p:sp>
        <p:nvSpPr>
          <p:cNvPr id="337930" name="原创设计师QQ598969553             _3"/>
          <p:cNvSpPr/>
          <p:nvPr/>
        </p:nvSpPr>
        <p:spPr>
          <a:xfrm>
            <a:off x="748665" y="809625"/>
            <a:ext cx="397256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2009.9 </a:t>
            </a:r>
            <a:r>
              <a:rPr lang="zh-CN" altLang="en-US" sz="2000" b="1" dirty="0">
                <a:solidFill>
                  <a:schemeClr val="tx1"/>
                </a:solidFill>
                <a:latin typeface="宋体" panose="02010600030101010101" pitchFamily="2" charset="-122"/>
                <a:ea typeface="宋体" panose="02010600030101010101" pitchFamily="2" charset="-122"/>
              </a:rPr>
              <a:t>百亿片剂生产车间奠基</a:t>
            </a:r>
          </a:p>
        </p:txBody>
      </p:sp>
      <p:pic>
        <p:nvPicPr>
          <p:cNvPr id="337931" name="图片 1"/>
          <p:cNvPicPr>
            <a:picLocks noChangeAspect="1"/>
          </p:cNvPicPr>
          <p:nvPr/>
        </p:nvPicPr>
        <p:blipFill>
          <a:blip r:embed="rId3" cstate="print"/>
          <a:stretch>
            <a:fillRect/>
          </a:stretch>
        </p:blipFill>
        <p:spPr>
          <a:xfrm>
            <a:off x="545148" y="1558290"/>
            <a:ext cx="3813175" cy="2527300"/>
          </a:xfrm>
          <a:prstGeom prst="rect">
            <a:avLst/>
          </a:prstGeom>
          <a:noFill/>
          <a:ln w="9525">
            <a:noFill/>
          </a:ln>
        </p:spPr>
      </p:pic>
      <p:sp>
        <p:nvSpPr>
          <p:cNvPr id="3" name="文本框 2"/>
          <p:cNvSpPr txBox="1"/>
          <p:nvPr/>
        </p:nvSpPr>
        <p:spPr>
          <a:xfrm>
            <a:off x="1355725" y="4145915"/>
            <a:ext cx="203517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振东百亿片剂车间实景</a:t>
            </a:r>
          </a:p>
        </p:txBody>
      </p:sp>
    </p:spTree>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76210" y="156971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31779" name="原创设计师QQ598969553             _1"/>
          <p:cNvSpPr/>
          <p:nvPr/>
        </p:nvSpPr>
        <p:spPr>
          <a:xfrm>
            <a:off x="-15326"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31780" name="原创设计师QQ598969553             _2"/>
          <p:cNvSpPr/>
          <p:nvPr/>
        </p:nvSpPr>
        <p:spPr>
          <a:xfrm>
            <a:off x="218036"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31781"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2009 </a:t>
            </a:r>
            <a:r>
              <a:rPr lang="zh-CN" altLang="en-US" sz="2000" b="1" dirty="0">
                <a:solidFill>
                  <a:schemeClr val="tx1"/>
                </a:solidFill>
                <a:latin typeface="宋体" panose="02010600030101010101" pitchFamily="2" charset="-122"/>
                <a:ea typeface="宋体" panose="02010600030101010101" pitchFamily="2" charset="-122"/>
              </a:rPr>
              <a:t>成本年</a:t>
            </a:r>
          </a:p>
        </p:txBody>
      </p:sp>
      <p:sp>
        <p:nvSpPr>
          <p:cNvPr id="331782" name="原创设计师QQ598969553             _12"/>
          <p:cNvSpPr/>
          <p:nvPr/>
        </p:nvSpPr>
        <p:spPr>
          <a:xfrm>
            <a:off x="1604645" y="2192655"/>
            <a:ext cx="5554345" cy="1139190"/>
          </a:xfrm>
          <a:prstGeom prst="rect">
            <a:avLst/>
          </a:prstGeom>
          <a:noFill/>
          <a:ln w="9525">
            <a:noFill/>
          </a:ln>
        </p:spPr>
        <p:txBody>
          <a:bodyPr wrap="square" lIns="179705" tIns="107950" rIns="179705" bIns="107950"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全员紧紧围绕“七化八控”，使管理渐趋规范，成本大幅下降，归纳出</a:t>
            </a:r>
            <a:r>
              <a:rPr lang="zh-CN" altLang="en-US" sz="2000" b="1" dirty="0">
                <a:solidFill>
                  <a:srgbClr val="FF0000"/>
                </a:solidFill>
                <a:latin typeface="宋体" panose="02010600030101010101" pitchFamily="2" charset="-122"/>
                <a:ea typeface="宋体" panose="02010600030101010101" pitchFamily="2" charset="-122"/>
              </a:rPr>
              <a:t>“控化模式”</a:t>
            </a:r>
            <a:r>
              <a:rPr lang="zh-CN" altLang="en-US" sz="2000" b="1" dirty="0">
                <a:solidFill>
                  <a:schemeClr val="tx1"/>
                </a:solidFill>
                <a:latin typeface="宋体" panose="02010600030101010101" pitchFamily="2" charset="-122"/>
                <a:ea typeface="宋体" panose="02010600030101010101" pitchFamily="2" charset="-122"/>
              </a:rPr>
              <a:t>。</a:t>
            </a:r>
          </a:p>
        </p:txBody>
      </p:sp>
    </p:spTree>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9" name="原创设计师QQ598969553             _1"/>
          <p:cNvSpPr/>
          <p:nvPr/>
        </p:nvSpPr>
        <p:spPr>
          <a:xfrm>
            <a:off x="-952" y="67278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42020" name="原创设计师QQ598969553             _2"/>
          <p:cNvSpPr/>
          <p:nvPr/>
        </p:nvSpPr>
        <p:spPr>
          <a:xfrm>
            <a:off x="24955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149225" y="978535"/>
            <a:ext cx="4782820" cy="318643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重组山西晨东医药物流有限公司，并顺利通过</a:t>
            </a:r>
            <a:r>
              <a:rPr lang="en-US"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G</a:t>
            </a:r>
            <a:r>
              <a:rPr lang="zh-CN"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SP认证，形成集</a:t>
            </a:r>
            <a:r>
              <a:rPr lang="zh-CN"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采购、仓储、运输、配送为一体</a:t>
            </a:r>
            <a:r>
              <a:rPr lang="zh-CN"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的现代化物流中心。</a:t>
            </a:r>
          </a:p>
        </p:txBody>
      </p:sp>
      <p:sp>
        <p:nvSpPr>
          <p:cNvPr id="342025" name="文本框 3"/>
          <p:cNvSpPr txBox="1"/>
          <p:nvPr/>
        </p:nvSpPr>
        <p:spPr>
          <a:xfrm>
            <a:off x="593725" y="771525"/>
            <a:ext cx="3711575" cy="445135"/>
          </a:xfrm>
          <a:prstGeom prst="rect">
            <a:avLst/>
          </a:prstGeom>
          <a:noFill/>
          <a:ln w="9525">
            <a:noFill/>
          </a:ln>
        </p:spPr>
        <p:txBody>
          <a:bodyPr wrap="square" anchor="t">
            <a:spAutoFit/>
          </a:bodyPr>
          <a:lstStyle/>
          <a:p>
            <a:r>
              <a:rPr lang="zh-CN"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20</a:t>
            </a: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10.5</a:t>
            </a:r>
            <a:r>
              <a:rPr lang="zh-CN"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建立振东医贸物流</a:t>
            </a:r>
          </a:p>
        </p:txBody>
      </p:sp>
      <p:pic>
        <p:nvPicPr>
          <p:cNvPr id="342027" name="图片 4" descr="2010.5.重组山西晨东医药物流有限公司"/>
          <p:cNvPicPr>
            <a:picLocks noChangeAspect="1"/>
          </p:cNvPicPr>
          <p:nvPr/>
        </p:nvPicPr>
        <p:blipFill>
          <a:blip r:embed="rId3" cstate="print"/>
          <a:srcRect l="-412" t="-3044" r="412" b="3044"/>
          <a:stretch>
            <a:fillRect/>
          </a:stretch>
        </p:blipFill>
        <p:spPr>
          <a:xfrm>
            <a:off x="5030153" y="1476058"/>
            <a:ext cx="3702050" cy="2524125"/>
          </a:xfrm>
          <a:prstGeom prst="rect">
            <a:avLst/>
          </a:prstGeom>
          <a:noFill/>
          <a:ln w="9525">
            <a:noFill/>
          </a:ln>
        </p:spPr>
      </p:pic>
      <p:sp>
        <p:nvSpPr>
          <p:cNvPr id="3" name="文本框 2"/>
          <p:cNvSpPr txBox="1"/>
          <p:nvPr/>
        </p:nvSpPr>
        <p:spPr>
          <a:xfrm>
            <a:off x="5584825" y="4098290"/>
            <a:ext cx="29394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山西振东医药物流公司成立仪式</a:t>
            </a:r>
          </a:p>
        </p:txBody>
      </p:sp>
    </p:spTree>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7"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44068" name="原创设计师QQ598969553             _2"/>
          <p:cNvSpPr/>
          <p:nvPr/>
        </p:nvSpPr>
        <p:spPr>
          <a:xfrm>
            <a:off x="2508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66725" y="1374775"/>
            <a:ext cx="3919855"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mn-ea"/>
              </a:rPr>
              <a:t>“</a:t>
            </a:r>
            <a:r>
              <a:rPr lang="en-US" altLang="zh-CN" sz="1800" strike="noStrike" noProof="1">
                <a:solidFill>
                  <a:schemeClr val="tx1"/>
                </a:solidFill>
                <a:latin typeface="宋体" panose="02010600030101010101" pitchFamily="2" charset="-122"/>
                <a:ea typeface="宋体" panose="02010600030101010101" pitchFamily="2" charset="-122"/>
                <a:sym typeface="+mn-ea"/>
              </a:rPr>
              <a:t>10</a:t>
            </a:r>
            <a:r>
              <a:rPr lang="zh-CN" altLang="en-US" sz="1800" strike="noStrike" noProof="1">
                <a:solidFill>
                  <a:schemeClr val="tx1"/>
                </a:solidFill>
                <a:latin typeface="宋体" panose="02010600030101010101" pitchFamily="2" charset="-122"/>
                <a:ea typeface="宋体" panose="02010600030101010101" pitchFamily="2" charset="-122"/>
                <a:sym typeface="+mn-ea"/>
              </a:rPr>
              <a:t>万亩苦参</a:t>
            </a:r>
            <a:r>
              <a:rPr lang="en-US" altLang="zh-CN" sz="1800" strike="noStrike" noProof="1">
                <a:solidFill>
                  <a:schemeClr val="tx1"/>
                </a:solidFill>
                <a:latin typeface="宋体" panose="02010600030101010101" pitchFamily="2" charset="-122"/>
                <a:ea typeface="宋体" panose="02010600030101010101" pitchFamily="2" charset="-122"/>
                <a:sym typeface="+mn-ea"/>
              </a:rPr>
              <a:t>GAP</a:t>
            </a:r>
            <a:r>
              <a:rPr lang="zh-CN" altLang="en-US" sz="1800" strike="noStrike" noProof="1">
                <a:solidFill>
                  <a:schemeClr val="tx1"/>
                </a:solidFill>
                <a:latin typeface="宋体" panose="02010600030101010101" pitchFamily="2" charset="-122"/>
                <a:ea typeface="宋体" panose="02010600030101010101" pitchFamily="2" charset="-122"/>
                <a:sym typeface="+mn-ea"/>
              </a:rPr>
              <a:t>种植基地及中药饮片加工项目”入选国家科技部“国家火炬计划”。</a:t>
            </a:r>
            <a:endParaRPr lang="zh-CN" altLang="zh-CN"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344074" name="原创设计师QQ598969553             _3"/>
          <p:cNvSpPr/>
          <p:nvPr/>
        </p:nvSpPr>
        <p:spPr>
          <a:xfrm>
            <a:off x="523875" y="811530"/>
            <a:ext cx="402590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2010.6 </a:t>
            </a:r>
            <a:r>
              <a:rPr lang="zh-CN" altLang="en-US" sz="2000" b="1" dirty="0">
                <a:solidFill>
                  <a:schemeClr val="tx1"/>
                </a:solidFill>
                <a:latin typeface="宋体" panose="02010600030101010101" pitchFamily="2" charset="-122"/>
                <a:ea typeface="宋体" panose="02010600030101010101" pitchFamily="2" charset="-122"/>
              </a:rPr>
              <a:t>项目入选国家火炬计划</a:t>
            </a:r>
          </a:p>
        </p:txBody>
      </p:sp>
      <p:pic>
        <p:nvPicPr>
          <p:cNvPr id="344075" name="图片 17" descr="苦参盛花期"/>
          <p:cNvPicPr>
            <a:picLocks noChangeAspect="1"/>
          </p:cNvPicPr>
          <p:nvPr/>
        </p:nvPicPr>
        <p:blipFill>
          <a:blip r:embed="rId3" cstate="print"/>
          <a:stretch>
            <a:fillRect/>
          </a:stretch>
        </p:blipFill>
        <p:spPr>
          <a:xfrm>
            <a:off x="4483100" y="1550353"/>
            <a:ext cx="4117975" cy="2681287"/>
          </a:xfrm>
          <a:prstGeom prst="rect">
            <a:avLst/>
          </a:prstGeom>
          <a:noFill/>
          <a:ln w="9525">
            <a:noFill/>
          </a:ln>
        </p:spPr>
      </p:pic>
      <p:sp>
        <p:nvSpPr>
          <p:cNvPr id="3" name="文本框 2"/>
          <p:cNvSpPr txBox="1"/>
          <p:nvPr/>
        </p:nvSpPr>
        <p:spPr>
          <a:xfrm>
            <a:off x="5794375" y="4231640"/>
            <a:ext cx="166306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苦参种植基地实景</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5" name="原创设计师QQ598969553             _1"/>
          <p:cNvSpPr/>
          <p:nvPr/>
        </p:nvSpPr>
        <p:spPr>
          <a:xfrm>
            <a:off x="-12065" y="658813"/>
            <a:ext cx="322263"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192516" name="原创设计师QQ598969553             _2"/>
          <p:cNvSpPr/>
          <p:nvPr/>
        </p:nvSpPr>
        <p:spPr>
          <a:xfrm>
            <a:off x="204788" y="764540"/>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5161915" y="1559560"/>
            <a:ext cx="3767455" cy="241808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创始人李安平亲自汇编了振东发展史上第一本制度材料，并于</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1995</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年</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5</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月编撰成册</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，在企业正式实行。</a:t>
            </a:r>
            <a:endPar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92523" name="原创设计师QQ598969553             _3"/>
          <p:cNvSpPr/>
          <p:nvPr/>
        </p:nvSpPr>
        <p:spPr>
          <a:xfrm>
            <a:off x="650240" y="803275"/>
            <a:ext cx="36156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1994.6 </a:t>
            </a:r>
            <a:r>
              <a:rPr lang="zh-CN" altLang="en-US" sz="2000" b="1" dirty="0">
                <a:solidFill>
                  <a:schemeClr val="tx1"/>
                </a:solidFill>
                <a:latin typeface="宋体" panose="02010600030101010101" pitchFamily="2" charset="-122"/>
                <a:ea typeface="宋体" panose="02010600030101010101" pitchFamily="2" charset="-122"/>
                <a:sym typeface="+mn-ea"/>
              </a:rPr>
              <a:t>汇编</a:t>
            </a:r>
            <a:r>
              <a:rPr lang="zh-CN" altLang="en-US" sz="2000" b="1" dirty="0">
                <a:solidFill>
                  <a:schemeClr val="tx1"/>
                </a:solidFill>
                <a:latin typeface="宋体" panose="02010600030101010101" pitchFamily="2" charset="-122"/>
                <a:ea typeface="宋体" panose="02010600030101010101" pitchFamily="2" charset="-122"/>
              </a:rPr>
              <a:t>第一份制度</a:t>
            </a:r>
          </a:p>
        </p:txBody>
      </p:sp>
      <p:pic>
        <p:nvPicPr>
          <p:cNvPr id="64518" name="图片 4" descr="振东集团第一本制度汇编册"/>
          <p:cNvPicPr>
            <a:picLocks noChangeAspect="1"/>
          </p:cNvPicPr>
          <p:nvPr/>
        </p:nvPicPr>
        <p:blipFill>
          <a:blip r:embed="rId3" cstate="print"/>
          <a:stretch>
            <a:fillRect/>
          </a:stretch>
        </p:blipFill>
        <p:spPr>
          <a:xfrm>
            <a:off x="2494915" y="1301750"/>
            <a:ext cx="2273300" cy="3011170"/>
          </a:xfrm>
          <a:prstGeom prst="rect">
            <a:avLst/>
          </a:prstGeom>
          <a:noFill/>
          <a:ln w="9525">
            <a:noFill/>
          </a:ln>
        </p:spPr>
      </p:pic>
      <p:pic>
        <p:nvPicPr>
          <p:cNvPr id="2" name="图片 1"/>
          <p:cNvPicPr>
            <a:picLocks noChangeAspect="1"/>
          </p:cNvPicPr>
          <p:nvPr/>
        </p:nvPicPr>
        <p:blipFill>
          <a:blip r:embed="rId4" cstate="print"/>
          <a:stretch>
            <a:fillRect/>
          </a:stretch>
        </p:blipFill>
        <p:spPr>
          <a:xfrm>
            <a:off x="310515" y="1301750"/>
            <a:ext cx="2184400" cy="2934335"/>
          </a:xfrm>
          <a:prstGeom prst="rect">
            <a:avLst/>
          </a:prstGeom>
        </p:spPr>
      </p:pic>
      <p:sp>
        <p:nvSpPr>
          <p:cNvPr id="3" name="文本框 2"/>
          <p:cNvSpPr txBox="1"/>
          <p:nvPr/>
        </p:nvSpPr>
        <p:spPr>
          <a:xfrm>
            <a:off x="1753870" y="4312920"/>
            <a:ext cx="1784350" cy="338455"/>
          </a:xfrm>
          <a:prstGeom prst="rect">
            <a:avLst/>
          </a:prstGeom>
          <a:noFill/>
        </p:spPr>
        <p:txBody>
          <a:bodyPr wrap="square" rtlCol="0">
            <a:spAutoFit/>
          </a:bodyPr>
          <a:lstStyle/>
          <a:p>
            <a:r>
              <a:rPr lang="zh-CN" altLang="en-US" sz="1400">
                <a:solidFill>
                  <a:schemeClr val="tx1"/>
                </a:solidFill>
                <a:latin typeface="黑体" panose="02010609060101010101" pitchFamily="49" charset="-122"/>
                <a:ea typeface="黑体" panose="02010609060101010101" pitchFamily="49" charset="-122"/>
              </a:rPr>
              <a:t>振东第一份管理制度</a:t>
            </a:r>
          </a:p>
        </p:txBody>
      </p:sp>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39971" name="原创设计师QQ598969553             _1"/>
          <p:cNvSpPr/>
          <p:nvPr/>
        </p:nvSpPr>
        <p:spPr>
          <a:xfrm>
            <a:off x="-173037"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39972" name="原创设计师QQ598969553             _2"/>
          <p:cNvSpPr/>
          <p:nvPr/>
        </p:nvSpPr>
        <p:spPr>
          <a:xfrm>
            <a:off x="603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39973"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2010 </a:t>
            </a:r>
            <a:r>
              <a:rPr lang="zh-CN" altLang="en-US" sz="2000" b="1" dirty="0">
                <a:solidFill>
                  <a:schemeClr val="tx1"/>
                </a:solidFill>
                <a:latin typeface="宋体" panose="02010600030101010101" pitchFamily="2" charset="-122"/>
                <a:ea typeface="宋体" panose="02010600030101010101" pitchFamily="2" charset="-122"/>
              </a:rPr>
              <a:t>提升年</a:t>
            </a:r>
          </a:p>
        </p:txBody>
      </p:sp>
      <p:sp>
        <p:nvSpPr>
          <p:cNvPr id="339974" name="文本框 1"/>
          <p:cNvSpPr txBox="1"/>
          <p:nvPr/>
        </p:nvSpPr>
        <p:spPr>
          <a:xfrm>
            <a:off x="1684020" y="1947545"/>
            <a:ext cx="5630545" cy="1476375"/>
          </a:xfrm>
          <a:prstGeom prst="rect">
            <a:avLst/>
          </a:prstGeom>
          <a:noFill/>
          <a:ln w="9525">
            <a:noFill/>
          </a:ln>
        </p:spPr>
        <p:txBody>
          <a:bodyPr wrap="square" anchor="t">
            <a:spAutoFit/>
          </a:bodyPr>
          <a:lstStyle/>
          <a:p>
            <a:pPr algn="just">
              <a:lnSpc>
                <a:spcPct val="150000"/>
              </a:lnSpc>
              <a:buClr>
                <a:schemeClr val="tx1"/>
              </a:buClr>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企业在人才、管理、研发、文化、营销等各方面全面提升，助推企业快速发展，大步向前，勇立潮头，从而总结出</a:t>
            </a:r>
            <a:r>
              <a:rPr lang="zh-CN" altLang="en-US" sz="2000" b="1" dirty="0">
                <a:solidFill>
                  <a:srgbClr val="FF0000"/>
                </a:solidFill>
                <a:latin typeface="宋体" panose="02010600030101010101" pitchFamily="2" charset="-122"/>
                <a:ea typeface="宋体" panose="02010600030101010101" pitchFamily="2" charset="-122"/>
              </a:rPr>
              <a:t>“跨越模式”</a:t>
            </a:r>
            <a:r>
              <a:rPr lang="zh-CN" altLang="en-US" sz="2000" b="1" dirty="0">
                <a:solidFill>
                  <a:schemeClr val="tx1"/>
                </a:solidFill>
                <a:latin typeface="宋体" panose="02010600030101010101" pitchFamily="2" charset="-122"/>
                <a:ea typeface="宋体" panose="02010600030101010101" pitchFamily="2" charset="-122"/>
              </a:rPr>
              <a:t>。</a:t>
            </a:r>
            <a:endParaRPr lang="zh-CN" altLang="en-US" sz="2000">
              <a:latin typeface="新宋体" panose="02010609030101010101" pitchFamily="49" charset="-122"/>
              <a:ea typeface="新宋体" panose="02010609030101010101" pitchFamily="49" charset="-122"/>
            </a:endParaRPr>
          </a:p>
        </p:txBody>
      </p:sp>
    </p:spTree>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1" name="原创设计师QQ598969553             _1"/>
          <p:cNvSpPr/>
          <p:nvPr/>
        </p:nvSpPr>
        <p:spPr>
          <a:xfrm>
            <a:off x="4763"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50212" name="原创设计师QQ598969553             _2"/>
          <p:cNvSpPr/>
          <p:nvPr/>
        </p:nvSpPr>
        <p:spPr>
          <a:xfrm>
            <a:off x="238125"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9" name="原创设计师QQ598969553             _8"/>
          <p:cNvSpPr/>
          <p:nvPr/>
        </p:nvSpPr>
        <p:spPr>
          <a:xfrm>
            <a:off x="4737735" y="1203325"/>
            <a:ext cx="3872865" cy="25685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为了更好发展，</a:t>
            </a:r>
            <a:r>
              <a:rPr lang="zh-CN" altLang="en-US" sz="1800" strike="noStrike" noProof="1">
                <a:solidFill>
                  <a:schemeClr val="tx1"/>
                </a:solidFill>
                <a:latin typeface="宋体" panose="02010600030101010101" pitchFamily="2" charset="-122"/>
                <a:ea typeface="宋体" panose="02010600030101010101" pitchFamily="2" charset="-122"/>
                <a:sym typeface="+mn-ea"/>
              </a:rPr>
              <a:t>振东制药在深交所成功上市，并成为</a:t>
            </a:r>
            <a:r>
              <a:rPr lang="zh-CN" altLang="en-US" sz="1800" b="1" strike="noStrike" noProof="1">
                <a:solidFill>
                  <a:schemeClr val="tx1"/>
                </a:solidFill>
                <a:latin typeface="宋体" panose="02010600030101010101" pitchFamily="2" charset="-122"/>
                <a:ea typeface="宋体" panose="02010600030101010101" pitchFamily="2" charset="-122"/>
                <a:sym typeface="+mn-ea"/>
              </a:rPr>
              <a:t>山西首家创业板上市公司</a:t>
            </a:r>
            <a:r>
              <a:rPr lang="zh-CN" altLang="en-US" sz="1800" strike="noStrike" noProof="1">
                <a:solidFill>
                  <a:schemeClr val="tx1"/>
                </a:solidFill>
                <a:latin typeface="宋体" panose="02010600030101010101" pitchFamily="2" charset="-122"/>
                <a:ea typeface="宋体" panose="02010600030101010101" pitchFamily="2" charset="-122"/>
                <a:sym typeface="+mn-ea"/>
              </a:rPr>
              <a:t>。</a:t>
            </a:r>
          </a:p>
        </p:txBody>
      </p:sp>
      <p:sp>
        <p:nvSpPr>
          <p:cNvPr id="350218" name="原创设计师QQ598969553             _3"/>
          <p:cNvSpPr/>
          <p:nvPr/>
        </p:nvSpPr>
        <p:spPr>
          <a:xfrm>
            <a:off x="748665" y="811530"/>
            <a:ext cx="321437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2011.1.7 </a:t>
            </a:r>
            <a:r>
              <a:rPr lang="zh-CN" altLang="en-US" sz="2000" b="1" dirty="0">
                <a:solidFill>
                  <a:schemeClr val="tx1"/>
                </a:solidFill>
                <a:latin typeface="宋体" panose="02010600030101010101" pitchFamily="2" charset="-122"/>
                <a:ea typeface="宋体" panose="02010600030101010101" pitchFamily="2" charset="-122"/>
              </a:rPr>
              <a:t>挂牌上市</a:t>
            </a:r>
          </a:p>
        </p:txBody>
      </p:sp>
      <p:pic>
        <p:nvPicPr>
          <p:cNvPr id="350219" name="图片 11" descr="2011 年1月 7 日，振东制药成为山西首家在深交所创业板成功上市的公司"/>
          <p:cNvPicPr>
            <a:picLocks noChangeAspect="1"/>
          </p:cNvPicPr>
          <p:nvPr/>
        </p:nvPicPr>
        <p:blipFill>
          <a:blip r:embed="rId3" cstate="print"/>
          <a:stretch>
            <a:fillRect/>
          </a:stretch>
        </p:blipFill>
        <p:spPr>
          <a:xfrm>
            <a:off x="748665" y="1583055"/>
            <a:ext cx="3774440" cy="2494915"/>
          </a:xfrm>
          <a:prstGeom prst="rect">
            <a:avLst/>
          </a:prstGeom>
          <a:noFill/>
          <a:ln w="9525">
            <a:noFill/>
          </a:ln>
        </p:spPr>
      </p:pic>
      <p:sp>
        <p:nvSpPr>
          <p:cNvPr id="3" name="文本框 2"/>
          <p:cNvSpPr txBox="1"/>
          <p:nvPr/>
        </p:nvSpPr>
        <p:spPr>
          <a:xfrm>
            <a:off x="1746250" y="4088765"/>
            <a:ext cx="171069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振东上市启动仪式</a:t>
            </a:r>
          </a:p>
        </p:txBody>
      </p:sp>
    </p:spTree>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65480"/>
            <a:ext cx="448945" cy="642620"/>
            <a:chOff x="8" y="1048"/>
            <a:chExt cx="707" cy="1012"/>
          </a:xfrm>
        </p:grpSpPr>
        <p:sp>
          <p:nvSpPr>
            <p:cNvPr id="352259" name="原创设计师QQ598969553             _1"/>
            <p:cNvSpPr/>
            <p:nvPr/>
          </p:nvSpPr>
          <p:spPr>
            <a:xfrm>
              <a:off x="8"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52260" name="原创设计师QQ598969553             _2"/>
            <p:cNvSpPr/>
            <p:nvPr/>
          </p:nvSpPr>
          <p:spPr>
            <a:xfrm>
              <a:off x="37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740910" y="1308100"/>
            <a:ext cx="3919855" cy="25685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为扩大企业规模，实现快速集团化，</a:t>
            </a:r>
            <a:r>
              <a:rPr lang="zh-CN" altLang="en-US" sz="1800" strike="noStrike" noProof="1">
                <a:solidFill>
                  <a:schemeClr val="tx1"/>
                </a:solidFill>
                <a:latin typeface="宋体" panose="02010600030101010101" pitchFamily="2" charset="-122"/>
                <a:ea typeface="宋体" panose="02010600030101010101" pitchFamily="2" charset="-122"/>
                <a:sym typeface="+mn-ea"/>
              </a:rPr>
              <a:t>收购了山西安特生物制药有限公司，并进一步扩充产品线，</a:t>
            </a:r>
            <a:r>
              <a:rPr lang="zh-CN" altLang="en-US" sz="1800" b="1" strike="noStrike" noProof="1">
                <a:solidFill>
                  <a:schemeClr val="tx1"/>
                </a:solidFill>
                <a:latin typeface="宋体" panose="02010600030101010101" pitchFamily="2" charset="-122"/>
                <a:ea typeface="宋体" panose="02010600030101010101" pitchFamily="2" charset="-122"/>
                <a:sym typeface="+mn-ea"/>
              </a:rPr>
              <a:t>增加消化道类产品。</a:t>
            </a:r>
          </a:p>
        </p:txBody>
      </p:sp>
      <p:sp>
        <p:nvSpPr>
          <p:cNvPr id="352266" name="原创设计师QQ598969553             _3"/>
          <p:cNvSpPr/>
          <p:nvPr/>
        </p:nvSpPr>
        <p:spPr>
          <a:xfrm>
            <a:off x="669925" y="810895"/>
            <a:ext cx="331216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2011.5.13 </a:t>
            </a:r>
            <a:r>
              <a:rPr lang="zh-CN" altLang="en-US" sz="2000" b="1" dirty="0">
                <a:solidFill>
                  <a:schemeClr val="tx1"/>
                </a:solidFill>
                <a:latin typeface="宋体" panose="02010600030101010101" pitchFamily="2" charset="-122"/>
                <a:ea typeface="宋体" panose="02010600030101010101" pitchFamily="2" charset="-122"/>
              </a:rPr>
              <a:t>收购安特制药</a:t>
            </a:r>
          </a:p>
        </p:txBody>
      </p:sp>
      <p:pic>
        <p:nvPicPr>
          <p:cNvPr id="352267" name="图片 14" descr="2011.5.重组安特生物制药有限公司"/>
          <p:cNvPicPr>
            <a:picLocks noChangeAspect="1"/>
          </p:cNvPicPr>
          <p:nvPr/>
        </p:nvPicPr>
        <p:blipFill>
          <a:blip r:embed="rId3" cstate="print"/>
          <a:stretch>
            <a:fillRect/>
          </a:stretch>
        </p:blipFill>
        <p:spPr>
          <a:xfrm>
            <a:off x="669925" y="1598613"/>
            <a:ext cx="3713163" cy="2495550"/>
          </a:xfrm>
          <a:prstGeom prst="rect">
            <a:avLst/>
          </a:prstGeom>
          <a:noFill/>
          <a:ln w="9525">
            <a:noFill/>
          </a:ln>
        </p:spPr>
      </p:pic>
      <p:sp>
        <p:nvSpPr>
          <p:cNvPr id="3" name="文本框 2"/>
          <p:cNvSpPr txBox="1"/>
          <p:nvPr/>
        </p:nvSpPr>
        <p:spPr>
          <a:xfrm>
            <a:off x="1536700" y="4174490"/>
            <a:ext cx="213931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安特制药公司老厂区实景</a:t>
            </a:r>
          </a:p>
        </p:txBody>
      </p:sp>
    </p:spTree>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702810" y="1632585"/>
            <a:ext cx="3985260" cy="256730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振东科研团队出访澳大利亚阿德莱德大学，并</a:t>
            </a:r>
            <a:r>
              <a:rPr lang="zh-CN" altLang="en-US" sz="1800">
                <a:solidFill>
                  <a:schemeClr val="tx1"/>
                </a:solidFill>
                <a:latin typeface="宋体" panose="02010600030101010101" pitchFamily="2" charset="-122"/>
                <a:ea typeface="宋体" panose="02010600030101010101" pitchFamily="2" charset="-122"/>
                <a:sym typeface="宋体" panose="02010600030101010101" pitchFamily="2" charset="-122"/>
              </a:rPr>
              <a:t>联合山西中医药大学、澳大利亚阿德莱德大学</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成立</a:t>
            </a:r>
            <a:r>
              <a:rPr lang="zh-CN" altLang="en-US" sz="1800" b="1" dirty="0">
                <a:solidFill>
                  <a:schemeClr val="tx1"/>
                </a:solidFill>
                <a:latin typeface="宋体" panose="02010600030101010101" pitchFamily="2" charset="-122"/>
                <a:ea typeface="宋体" panose="02010600030101010101" pitchFamily="2" charset="-122"/>
                <a:sym typeface="+mn-ea"/>
              </a:rPr>
              <a:t>振东中</a:t>
            </a:r>
            <a:r>
              <a:rPr lang="en-US" altLang="zh-CN" sz="1800" b="1" dirty="0">
                <a:solidFill>
                  <a:schemeClr val="tx1"/>
                </a:solidFill>
                <a:latin typeface="宋体" panose="02010600030101010101" pitchFamily="2" charset="-122"/>
                <a:ea typeface="宋体" panose="02010600030101010101" pitchFamily="2" charset="-122"/>
                <a:sym typeface="+mn-ea"/>
              </a:rPr>
              <a:t>-</a:t>
            </a:r>
            <a:r>
              <a:rPr lang="zh-CN" altLang="en-US" sz="1800" b="1" dirty="0">
                <a:solidFill>
                  <a:schemeClr val="tx1"/>
                </a:solidFill>
                <a:latin typeface="宋体" panose="02010600030101010101" pitchFamily="2" charset="-122"/>
                <a:ea typeface="宋体" panose="02010600030101010101" pitchFamily="2" charset="-122"/>
                <a:sym typeface="+mn-ea"/>
              </a:rPr>
              <a:t>澳分子中医药学</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研究中心</a:t>
            </a:r>
            <a:r>
              <a:rPr lang="zh-CN" altLang="en-US" sz="1800">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a:p>
            <a:pPr algn="just" fontAlgn="base">
              <a:lnSpc>
                <a:spcPct val="150000"/>
              </a:lnSpc>
              <a:spcBef>
                <a:spcPts val="2400"/>
              </a:spcBef>
              <a:spcAft>
                <a:spcPts val="1200"/>
              </a:spcAft>
              <a:buClr>
                <a:schemeClr val="tx1"/>
              </a:buClr>
            </a:pPr>
            <a:endPar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358410" name="原创设计师QQ598969553             _3"/>
          <p:cNvSpPr/>
          <p:nvPr/>
        </p:nvSpPr>
        <p:spPr>
          <a:xfrm>
            <a:off x="709295" y="810895"/>
            <a:ext cx="442849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2011.11 </a:t>
            </a:r>
            <a:r>
              <a:rPr lang="zh-CN" altLang="en-US" sz="2000" b="1" dirty="0">
                <a:solidFill>
                  <a:schemeClr val="tx1"/>
                </a:solidFill>
                <a:latin typeface="宋体" panose="02010600030101010101" pitchFamily="2" charset="-122"/>
                <a:ea typeface="宋体" panose="02010600030101010101" pitchFamily="2" charset="-122"/>
              </a:rPr>
              <a:t>出访澳大利亚阿德莱德大学</a:t>
            </a:r>
          </a:p>
        </p:txBody>
      </p:sp>
      <p:grpSp>
        <p:nvGrpSpPr>
          <p:cNvPr id="2" name="组合 1"/>
          <p:cNvGrpSpPr/>
          <p:nvPr/>
        </p:nvGrpSpPr>
        <p:grpSpPr>
          <a:xfrm>
            <a:off x="5080" y="665480"/>
            <a:ext cx="448945" cy="642620"/>
            <a:chOff x="8" y="1048"/>
            <a:chExt cx="707" cy="1012"/>
          </a:xfrm>
        </p:grpSpPr>
        <p:sp>
          <p:nvSpPr>
            <p:cNvPr id="352259" name="原创设计师QQ598969553             _1"/>
            <p:cNvSpPr/>
            <p:nvPr/>
          </p:nvSpPr>
          <p:spPr>
            <a:xfrm>
              <a:off x="8"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52260" name="原创设计师QQ598969553             _2"/>
            <p:cNvSpPr/>
            <p:nvPr/>
          </p:nvSpPr>
          <p:spPr>
            <a:xfrm>
              <a:off x="37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pic>
        <p:nvPicPr>
          <p:cNvPr id="411659" name="Picture 26" descr="E:\崔小鹏资料\照片\0-分类归档照片\0国际合作整合\2012年5月，卫生部副部长、国家中医药管理局局长王国强及澳大利亚驻华大使孙芳安等领导出席“振东中-澳分子中医学研究中心”新闻发布会.jpg"/>
          <p:cNvPicPr>
            <a:picLocks noChangeAspect="1"/>
          </p:cNvPicPr>
          <p:nvPr/>
        </p:nvPicPr>
        <p:blipFill>
          <a:blip r:embed="rId3" cstate="print"/>
          <a:stretch>
            <a:fillRect/>
          </a:stretch>
        </p:blipFill>
        <p:spPr>
          <a:xfrm>
            <a:off x="709295" y="1632585"/>
            <a:ext cx="3584575" cy="2282825"/>
          </a:xfrm>
          <a:prstGeom prst="rect">
            <a:avLst/>
          </a:prstGeom>
          <a:noFill/>
          <a:ln w="9525">
            <a:noFill/>
          </a:ln>
        </p:spPr>
      </p:pic>
      <p:sp>
        <p:nvSpPr>
          <p:cNvPr id="3" name="文本框 2"/>
          <p:cNvSpPr txBox="1"/>
          <p:nvPr/>
        </p:nvSpPr>
        <p:spPr>
          <a:xfrm>
            <a:off x="709295" y="4031615"/>
            <a:ext cx="369951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振东中</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澳分子中医药学研究中心成立发布会</a:t>
            </a:r>
          </a:p>
        </p:txBody>
      </p:sp>
    </p:spTree>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48163" name="原创设计师QQ598969553             _1"/>
          <p:cNvSpPr/>
          <p:nvPr/>
        </p:nvSpPr>
        <p:spPr>
          <a:xfrm>
            <a:off x="-16668" y="665163"/>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348164" name="原创设计师QQ598969553             _2"/>
          <p:cNvSpPr/>
          <p:nvPr/>
        </p:nvSpPr>
        <p:spPr>
          <a:xfrm>
            <a:off x="216694" y="771525"/>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348165"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2011 </a:t>
            </a:r>
            <a:r>
              <a:rPr lang="zh-CN" altLang="en-US" sz="2000" b="1" dirty="0">
                <a:solidFill>
                  <a:schemeClr val="tx1"/>
                </a:solidFill>
                <a:latin typeface="宋体" panose="02010600030101010101" pitchFamily="2" charset="-122"/>
                <a:ea typeface="宋体" panose="02010600030101010101" pitchFamily="2" charset="-122"/>
              </a:rPr>
              <a:t>标准年</a:t>
            </a:r>
          </a:p>
        </p:txBody>
      </p:sp>
      <p:sp>
        <p:nvSpPr>
          <p:cNvPr id="348166" name="文本框 1"/>
          <p:cNvSpPr txBox="1"/>
          <p:nvPr/>
        </p:nvSpPr>
        <p:spPr>
          <a:xfrm>
            <a:off x="1530985" y="1905000"/>
            <a:ext cx="6082665" cy="1476375"/>
          </a:xfrm>
          <a:prstGeom prst="rect">
            <a:avLst/>
          </a:prstGeom>
          <a:noFill/>
          <a:ln w="9525">
            <a:noFill/>
          </a:ln>
        </p:spPr>
        <p:txBody>
          <a:bodyPr wrap="square" anchor="t">
            <a:spAutoFit/>
          </a:bodyPr>
          <a:lstStyle/>
          <a:p>
            <a:pPr algn="just">
              <a:lnSpc>
                <a:spcPct val="150000"/>
              </a:lnSpc>
            </a:pPr>
            <a:r>
              <a:rPr lang="en-US" altLang="zh-CN"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规范化、标准化的管理才能使企业各方面均衡发展，通过人、物、环境、技术和管理方法的标准化，使管理水平更上一层楼，总结为</a:t>
            </a:r>
            <a:r>
              <a:rPr lang="zh-CN" altLang="en-US" sz="2000" b="1" dirty="0">
                <a:solidFill>
                  <a:srgbClr val="FF0000"/>
                </a:solidFill>
                <a:latin typeface="宋体" panose="02010600030101010101" pitchFamily="2" charset="-122"/>
                <a:ea typeface="宋体" panose="02010600030101010101" pitchFamily="2" charset="-122"/>
              </a:rPr>
              <a:t>“规范管理模式”</a:t>
            </a:r>
            <a:r>
              <a:rPr lang="zh-CN" altLang="en-US" sz="2000" b="1" dirty="0">
                <a:solidFill>
                  <a:schemeClr val="tx1"/>
                </a:solidFill>
                <a:latin typeface="宋体" panose="02010600030101010101" pitchFamily="2" charset="-122"/>
                <a:ea typeface="宋体" panose="02010600030101010101" pitchFamily="2" charset="-122"/>
              </a:rPr>
              <a:t>。</a:t>
            </a:r>
            <a:endParaRPr lang="zh-CN" altLang="en-US" sz="2000">
              <a:latin typeface="新宋体" panose="02010609030101010101" pitchFamily="49" charset="-122"/>
              <a:ea typeface="新宋体" panose="02010609030101010101" pitchFamily="49" charset="-122"/>
            </a:endParaRPr>
          </a:p>
        </p:txBody>
      </p:sp>
    </p:spTree>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65480"/>
            <a:ext cx="448945" cy="642620"/>
            <a:chOff x="8" y="1048"/>
            <a:chExt cx="707" cy="1012"/>
          </a:xfrm>
        </p:grpSpPr>
        <p:sp>
          <p:nvSpPr>
            <p:cNvPr id="409603" name="原创设计师QQ598969553             _1"/>
            <p:cNvSpPr/>
            <p:nvPr/>
          </p:nvSpPr>
          <p:spPr>
            <a:xfrm>
              <a:off x="8"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09604" name="原创设计师QQ598969553             _2"/>
            <p:cNvSpPr/>
            <p:nvPr/>
          </p:nvSpPr>
          <p:spPr>
            <a:xfrm>
              <a:off x="37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732655" y="1591945"/>
            <a:ext cx="3914140" cy="222694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振东致力于将</a:t>
            </a:r>
            <a:r>
              <a:rPr lang="zh-CN" altLang="en-US" sz="1800" strike="noStrike" noProof="1">
                <a:solidFill>
                  <a:schemeClr val="tx1"/>
                </a:solidFill>
                <a:latin typeface="宋体" panose="02010600030101010101" pitchFamily="2" charset="-122"/>
                <a:ea typeface="宋体" panose="02010600030101010101" pitchFamily="2" charset="-122"/>
                <a:sym typeface="+mn-ea"/>
              </a:rPr>
              <a:t>企业打造成</a:t>
            </a:r>
            <a:r>
              <a:rPr lang="zh-CN" altLang="en-US" sz="1800" b="1" strike="noStrike" noProof="1">
                <a:solidFill>
                  <a:schemeClr val="tx1"/>
                </a:solidFill>
                <a:latin typeface="宋体" panose="02010600030101010101" pitchFamily="2" charset="-122"/>
                <a:ea typeface="宋体" panose="02010600030101010101" pitchFamily="2" charset="-122"/>
                <a:sym typeface="+mn-ea"/>
              </a:rPr>
              <a:t>一个家庭、一支军队、一所大学</a:t>
            </a:r>
            <a:r>
              <a:rPr lang="zh-CN" altLang="en-US" sz="1800" strike="noStrike" noProof="1">
                <a:solidFill>
                  <a:schemeClr val="tx1"/>
                </a:solidFill>
                <a:latin typeface="宋体" panose="02010600030101010101" pitchFamily="2" charset="-122"/>
                <a:ea typeface="宋体" panose="02010600030101010101" pitchFamily="2" charset="-122"/>
                <a:sym typeface="+mn-ea"/>
              </a:rPr>
              <a:t>的目标，并于</a:t>
            </a:r>
            <a:r>
              <a:rPr lang="en-US" altLang="zh-CN" sz="1800" strike="noStrike" noProof="1">
                <a:solidFill>
                  <a:schemeClr val="tx1"/>
                </a:solidFill>
                <a:latin typeface="宋体" panose="02010600030101010101" pitchFamily="2" charset="-122"/>
                <a:ea typeface="宋体" panose="02010600030101010101" pitchFamily="2" charset="-122"/>
                <a:sym typeface="+mn-ea"/>
              </a:rPr>
              <a:t>2012</a:t>
            </a:r>
            <a:r>
              <a:rPr lang="zh-CN" altLang="en-US" sz="1800" strike="noStrike" noProof="1">
                <a:solidFill>
                  <a:schemeClr val="tx1"/>
                </a:solidFill>
                <a:latin typeface="宋体" panose="02010600030101010101" pitchFamily="2" charset="-122"/>
                <a:ea typeface="宋体" panose="02010600030101010101" pitchFamily="2" charset="-122"/>
                <a:sym typeface="+mn-ea"/>
              </a:rPr>
              <a:t>年成立</a:t>
            </a:r>
            <a:r>
              <a:rPr lang="zh-CN" altLang="en-US" sz="1800" dirty="0">
                <a:solidFill>
                  <a:schemeClr val="tx1"/>
                </a:solidFill>
                <a:latin typeface="宋体" panose="02010600030101010101" pitchFamily="2" charset="-122"/>
                <a:ea typeface="宋体" panose="02010600030101010101" pitchFamily="2" charset="-122"/>
                <a:sym typeface="+mn-ea"/>
              </a:rPr>
              <a:t>振东商学院，标志着企业大学构想的实现。</a:t>
            </a:r>
            <a:endParaRPr lang="zh-CN" altLang="en-US" sz="1800" strike="noStrike" noProof="1">
              <a:solidFill>
                <a:schemeClr val="tx1"/>
              </a:solidFill>
              <a:latin typeface="宋体" panose="02010600030101010101" pitchFamily="2" charset="-122"/>
              <a:ea typeface="宋体" panose="02010600030101010101" pitchFamily="2" charset="-122"/>
              <a:sym typeface="+mn-ea"/>
            </a:endParaRPr>
          </a:p>
        </p:txBody>
      </p:sp>
      <p:sp>
        <p:nvSpPr>
          <p:cNvPr id="409610" name="原创设计师QQ598969553             _3"/>
          <p:cNvSpPr/>
          <p:nvPr/>
        </p:nvSpPr>
        <p:spPr>
          <a:xfrm>
            <a:off x="635000" y="810895"/>
            <a:ext cx="380682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2012.2 </a:t>
            </a:r>
            <a:r>
              <a:rPr lang="zh-CN" altLang="en-US" sz="2000" b="1" dirty="0">
                <a:solidFill>
                  <a:schemeClr val="tx1"/>
                </a:solidFill>
                <a:latin typeface="宋体" panose="02010600030101010101" pitchFamily="2" charset="-122"/>
                <a:ea typeface="宋体" panose="02010600030101010101" pitchFamily="2" charset="-122"/>
              </a:rPr>
              <a:t>振东商学院成立</a:t>
            </a:r>
          </a:p>
        </p:txBody>
      </p:sp>
      <p:pic>
        <p:nvPicPr>
          <p:cNvPr id="409611" name="图片 2"/>
          <p:cNvPicPr>
            <a:picLocks noChangeAspect="1"/>
          </p:cNvPicPr>
          <p:nvPr/>
        </p:nvPicPr>
        <p:blipFill>
          <a:blip r:embed="rId3" cstate="print"/>
          <a:stretch>
            <a:fillRect/>
          </a:stretch>
        </p:blipFill>
        <p:spPr>
          <a:xfrm>
            <a:off x="659130" y="1508125"/>
            <a:ext cx="3758565" cy="2557780"/>
          </a:xfrm>
          <a:prstGeom prst="rect">
            <a:avLst/>
          </a:prstGeom>
          <a:noFill/>
          <a:ln w="9525">
            <a:noFill/>
          </a:ln>
        </p:spPr>
      </p:pic>
      <p:sp>
        <p:nvSpPr>
          <p:cNvPr id="3" name="文本框 2"/>
          <p:cNvSpPr txBox="1"/>
          <p:nvPr/>
        </p:nvSpPr>
        <p:spPr>
          <a:xfrm>
            <a:off x="1299845" y="4145915"/>
            <a:ext cx="235648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a:t>
            </a: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商学院第一期开班仪式</a:t>
            </a:r>
          </a:p>
        </p:txBody>
      </p:sp>
    </p:spTree>
  </p:cSld>
  <p:clrMapOvr>
    <a:masterClrMapping/>
  </p:clrMapOvr>
  <p:transition spd="slow">
    <p:push/>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流程图: 资料带 9"/>
          <p:cNvSpPr/>
          <p:nvPr/>
        </p:nvSpPr>
        <p:spPr>
          <a:xfrm rot="10800000">
            <a:off x="249540" y="1875787"/>
            <a:ext cx="8644274" cy="2807330"/>
          </a:xfrm>
          <a:prstGeom prst="flowChartPunchedTape">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07555" name="原创设计师QQ598969553             _1"/>
          <p:cNvSpPr/>
          <p:nvPr/>
        </p:nvSpPr>
        <p:spPr>
          <a:xfrm>
            <a:off x="0" y="666750"/>
            <a:ext cx="322262" cy="642937"/>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07556" name="原创设计师QQ598969553             _2"/>
          <p:cNvSpPr/>
          <p:nvPr/>
        </p:nvSpPr>
        <p:spPr>
          <a:xfrm>
            <a:off x="233362" y="773112"/>
            <a:ext cx="215900" cy="43180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sp>
        <p:nvSpPr>
          <p:cNvPr id="407557" name="原创设计师QQ598969553             _3"/>
          <p:cNvSpPr/>
          <p:nvPr/>
        </p:nvSpPr>
        <p:spPr>
          <a:xfrm>
            <a:off x="523875" y="811213"/>
            <a:ext cx="2087563" cy="354012"/>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2012 </a:t>
            </a:r>
            <a:r>
              <a:rPr lang="zh-CN" altLang="en-US" sz="2000" b="1" dirty="0">
                <a:solidFill>
                  <a:schemeClr val="tx1"/>
                </a:solidFill>
                <a:latin typeface="宋体" panose="02010600030101010101" pitchFamily="2" charset="-122"/>
                <a:ea typeface="宋体" panose="02010600030101010101" pitchFamily="2" charset="-122"/>
              </a:rPr>
              <a:t>优化年</a:t>
            </a:r>
          </a:p>
        </p:txBody>
      </p:sp>
      <p:sp>
        <p:nvSpPr>
          <p:cNvPr id="407558" name="文本框 2"/>
          <p:cNvSpPr txBox="1"/>
          <p:nvPr/>
        </p:nvSpPr>
        <p:spPr>
          <a:xfrm>
            <a:off x="1130935" y="1431925"/>
            <a:ext cx="6282055" cy="2861310"/>
          </a:xfrm>
          <a:prstGeom prst="rect">
            <a:avLst/>
          </a:prstGeom>
          <a:noFill/>
          <a:ln w="9525">
            <a:noFill/>
          </a:ln>
        </p:spPr>
        <p:txBody>
          <a:bodyPr wrap="square" anchor="t">
            <a:spAutoFit/>
          </a:bodyPr>
          <a:lstStyle/>
          <a:p>
            <a:pPr>
              <a:lnSpc>
                <a:spcPct val="150000"/>
              </a:lnSpc>
            </a:pPr>
            <a:r>
              <a:rPr lang="en-US" altLang="zh-CN" sz="2000" b="1">
                <a:solidFill>
                  <a:schemeClr val="tx1"/>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在</a:t>
            </a:r>
            <a:r>
              <a:rPr lang="en-US" altLang="zh-CN" sz="2000" b="1">
                <a:solidFill>
                  <a:schemeClr val="tx1"/>
                </a:solidFill>
                <a:latin typeface="宋体" panose="02010600030101010101" pitchFamily="2" charset="-122"/>
                <a:ea typeface="宋体" panose="02010600030101010101" pitchFamily="2" charset="-122"/>
              </a:rPr>
              <a:t>2011</a:t>
            </a:r>
            <a:r>
              <a:rPr lang="zh-CN" altLang="en-US" sz="2000" b="1">
                <a:solidFill>
                  <a:schemeClr val="tx1"/>
                </a:solidFill>
                <a:latin typeface="宋体" panose="02010600030101010101" pitchFamily="2" charset="-122"/>
                <a:ea typeface="宋体" panose="02010600030101010101" pitchFamily="2" charset="-122"/>
              </a:rPr>
              <a:t>年</a:t>
            </a:r>
            <a:r>
              <a:rPr lang="en-US" altLang="zh-CN" sz="2000" b="1">
                <a:solidFill>
                  <a:schemeClr val="tx1"/>
                </a:solidFill>
                <a:latin typeface="宋体" panose="02010600030101010101" pitchFamily="2" charset="-122"/>
                <a:ea typeface="宋体" panose="02010600030101010101" pitchFamily="2" charset="-122"/>
              </a:rPr>
              <a:t>“</a:t>
            </a:r>
            <a:r>
              <a:rPr lang="zh-CN" altLang="en-US" sz="2000" b="1">
                <a:solidFill>
                  <a:schemeClr val="tx1"/>
                </a:solidFill>
                <a:latin typeface="宋体" panose="02010600030101010101" pitchFamily="2" charset="-122"/>
                <a:ea typeface="宋体" panose="02010600030101010101" pitchFamily="2" charset="-122"/>
              </a:rPr>
              <a:t>标准年</a:t>
            </a:r>
            <a:r>
              <a:rPr lang="en-US" altLang="zh-CN" sz="2000" b="1">
                <a:solidFill>
                  <a:schemeClr val="tx1"/>
                </a:solidFill>
                <a:latin typeface="宋体" panose="02010600030101010101" pitchFamily="2" charset="-122"/>
                <a:ea typeface="宋体" panose="02010600030101010101" pitchFamily="2" charset="-122"/>
              </a:rPr>
              <a:t>”</a:t>
            </a:r>
            <a:r>
              <a:rPr lang="zh-CN" altLang="en-US" sz="2000" b="1">
                <a:solidFill>
                  <a:schemeClr val="tx1"/>
                </a:solidFill>
                <a:latin typeface="宋体" panose="02010600030101010101" pitchFamily="2" charset="-122"/>
                <a:ea typeface="宋体" panose="02010600030101010101" pitchFamily="2" charset="-122"/>
              </a:rPr>
              <a:t>的基础上，为继续优化标准，将</a:t>
            </a:r>
            <a:r>
              <a:rPr lang="en-US" altLang="zh-CN" sz="2000" b="1">
                <a:solidFill>
                  <a:schemeClr val="tx1"/>
                </a:solidFill>
                <a:latin typeface="宋体" panose="02010600030101010101" pitchFamily="2" charset="-122"/>
                <a:ea typeface="宋体" panose="02010600030101010101" pitchFamily="2" charset="-122"/>
              </a:rPr>
              <a:t>2012</a:t>
            </a:r>
            <a:r>
              <a:rPr lang="zh-CN" altLang="en-US" sz="2000" b="1">
                <a:solidFill>
                  <a:schemeClr val="tx1"/>
                </a:solidFill>
                <a:latin typeface="宋体" panose="02010600030101010101" pitchFamily="2" charset="-122"/>
                <a:ea typeface="宋体" panose="02010600030101010101" pitchFamily="2" charset="-122"/>
              </a:rPr>
              <a:t>年定义为提出优化年。</a:t>
            </a:r>
          </a:p>
          <a:p>
            <a:pPr>
              <a:lnSpc>
                <a:spcPct val="150000"/>
              </a:lnSpc>
            </a:pPr>
            <a:r>
              <a:rPr lang="zh-CN" altLang="en-US" sz="2000" b="1">
                <a:solidFill>
                  <a:schemeClr val="tx1"/>
                </a:solidFill>
                <a:latin typeface="宋体" panose="02010600030101010101" pitchFamily="2" charset="-122"/>
                <a:ea typeface="宋体" panose="02010600030101010101" pitchFamily="2" charset="-122"/>
              </a:rPr>
              <a:t>    </a:t>
            </a:r>
          </a:p>
          <a:p>
            <a:pPr>
              <a:lnSpc>
                <a:spcPct val="150000"/>
              </a:lnSpc>
            </a:pPr>
            <a:r>
              <a:rPr lang="zh-CN" altLang="en-US" sz="2000" b="1">
                <a:solidFill>
                  <a:schemeClr val="tx1"/>
                </a:solidFill>
                <a:latin typeface="宋体" panose="02010600030101010101" pitchFamily="2" charset="-122"/>
                <a:ea typeface="宋体" panose="02010600030101010101" pitchFamily="2" charset="-122"/>
              </a:rPr>
              <a:t>    通过优化人才结构配置、管理体制机制、企业文化内涵、品牌推广策略，保持了管理模式的先进性和机制的长效性，从而总结出</a:t>
            </a:r>
            <a:r>
              <a:rPr lang="zh-CN" altLang="en-US" sz="2000" b="1">
                <a:solidFill>
                  <a:srgbClr val="FF0000"/>
                </a:solidFill>
                <a:latin typeface="宋体" panose="02010600030101010101" pitchFamily="2" charset="-122"/>
                <a:ea typeface="宋体" panose="02010600030101010101" pitchFamily="2" charset="-122"/>
              </a:rPr>
              <a:t>“长效管理”</a:t>
            </a:r>
            <a:r>
              <a:rPr lang="zh-CN" altLang="en-US" sz="2000" b="1">
                <a:solidFill>
                  <a:schemeClr val="tx1"/>
                </a:solidFill>
                <a:latin typeface="宋体" panose="02010600030101010101" pitchFamily="2" charset="-122"/>
                <a:ea typeface="宋体" panose="02010600030101010101" pitchFamily="2" charset="-122"/>
              </a:rPr>
              <a:t>模式。</a:t>
            </a:r>
          </a:p>
        </p:txBody>
      </p:sp>
    </p:spTree>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080" y="665480"/>
            <a:ext cx="448945" cy="642620"/>
            <a:chOff x="-272" y="1048"/>
            <a:chExt cx="707" cy="1012"/>
          </a:xfrm>
        </p:grpSpPr>
        <p:sp>
          <p:nvSpPr>
            <p:cNvPr id="415747"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15748"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9" name="原创设计师QQ598969553             _8"/>
          <p:cNvSpPr/>
          <p:nvPr/>
        </p:nvSpPr>
        <p:spPr>
          <a:xfrm>
            <a:off x="4849495" y="1308100"/>
            <a:ext cx="3644900" cy="2568575"/>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为雅安地震灾区捐药</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525</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万元</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，捐款</a:t>
            </a:r>
            <a:r>
              <a:rPr lang="en-US" altLang="zh-CN"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200</a:t>
            </a:r>
            <a:r>
              <a:rPr lang="zh-CN" altLang="en-US" sz="1800" b="1"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余万元</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415754" name="原创设计师QQ598969553             _3"/>
          <p:cNvSpPr/>
          <p:nvPr/>
        </p:nvSpPr>
        <p:spPr>
          <a:xfrm>
            <a:off x="728980" y="849313"/>
            <a:ext cx="2087563"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2013.4 </a:t>
            </a:r>
            <a:r>
              <a:rPr lang="zh-CN" altLang="en-US" sz="2000" b="1" dirty="0">
                <a:solidFill>
                  <a:schemeClr val="tx1"/>
                </a:solidFill>
                <a:latin typeface="宋体" panose="02010600030101010101" pitchFamily="2" charset="-122"/>
                <a:ea typeface="宋体" panose="02010600030101010101" pitchFamily="2" charset="-122"/>
              </a:rPr>
              <a:t>支援灾区</a:t>
            </a:r>
          </a:p>
        </p:txBody>
      </p:sp>
      <p:pic>
        <p:nvPicPr>
          <p:cNvPr id="415755" name="图片 1"/>
          <p:cNvPicPr>
            <a:picLocks noChangeAspect="1"/>
          </p:cNvPicPr>
          <p:nvPr/>
        </p:nvPicPr>
        <p:blipFill>
          <a:blip r:embed="rId3" cstate="print"/>
          <a:srcRect l="-70" t="5525" r="70" b="-5525"/>
          <a:stretch>
            <a:fillRect/>
          </a:stretch>
        </p:blipFill>
        <p:spPr>
          <a:xfrm>
            <a:off x="608965" y="1696720"/>
            <a:ext cx="3631565" cy="2402205"/>
          </a:xfrm>
          <a:prstGeom prst="rect">
            <a:avLst/>
          </a:prstGeom>
          <a:noFill/>
          <a:ln w="9525">
            <a:noFill/>
          </a:ln>
        </p:spPr>
      </p:pic>
      <p:sp>
        <p:nvSpPr>
          <p:cNvPr id="3" name="文本框 2"/>
          <p:cNvSpPr txBox="1"/>
          <p:nvPr/>
        </p:nvSpPr>
        <p:spPr>
          <a:xfrm>
            <a:off x="1199515" y="4184015"/>
            <a:ext cx="2679065"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振东为雅安灾区送去药品物资</a:t>
            </a:r>
          </a:p>
        </p:txBody>
      </p:sp>
    </p:spTree>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5005705" y="2277745"/>
            <a:ext cx="3492500" cy="965200"/>
          </a:xfrm>
          <a:prstGeom prst="roundRect">
            <a:avLst/>
          </a:prstGeom>
          <a:noFill/>
          <a:ln>
            <a:noFill/>
          </a:ln>
          <a:effectLst/>
          <a:extLst>
            <a:ext uri="{909E8E84-426E-40DD-AFC4-6F175D3DCCD1}">
              <a14:hiddenFill xmlns:a14="http://schemas.microsoft.com/office/drawing/2010/main">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14:hiddenFill>
            </a:ext>
          </a:extLst>
        </p:spPr>
        <p:style>
          <a:lnRef idx="1">
            <a:schemeClr val="accent5"/>
          </a:lnRef>
          <a:fillRef idx="2">
            <a:schemeClr val="accent5"/>
          </a:fillRef>
          <a:effectRef idx="1">
            <a:schemeClr val="accent5"/>
          </a:effectRef>
          <a:fontRef idx="minor">
            <a:schemeClr val="dk1"/>
          </a:fontRef>
        </p:style>
        <p:txBody>
          <a:bodyPr lIns="144145" tIns="0" rIns="179705" bIns="0" anchor="ctr"/>
          <a:lstStyle/>
          <a:p>
            <a:pPr algn="just" fontAlgn="base">
              <a:lnSpc>
                <a:spcPct val="150000"/>
              </a:lnSpc>
              <a:spcBef>
                <a:spcPts val="2400"/>
              </a:spcBef>
              <a:spcAft>
                <a:spcPts val="1200"/>
              </a:spcAft>
              <a:buClr>
                <a:schemeClr val="tx1"/>
              </a:buClr>
            </a:pPr>
            <a:r>
              <a:rPr lang="zh-CN" altLang="en-US" sz="1800" b="1" strike="noStrike" noProof="1">
                <a:solidFill>
                  <a:schemeClr val="tx1"/>
                </a:solidFill>
                <a:latin typeface="宋体" panose="02010600030101010101" pitchFamily="2" charset="-122"/>
                <a:ea typeface="宋体" panose="02010600030101010101" pitchFamily="2" charset="-122"/>
                <a:sym typeface="+mn-ea"/>
              </a:rPr>
              <a:t>平顺</a:t>
            </a:r>
            <a:r>
              <a:rPr lang="en-US" altLang="zh-CN" sz="1800" b="1" strike="noStrike" noProof="1">
                <a:solidFill>
                  <a:schemeClr val="tx1"/>
                </a:solidFill>
                <a:latin typeface="宋体" panose="02010600030101010101" pitchFamily="2" charset="-122"/>
                <a:ea typeface="宋体" panose="02010600030101010101" pitchFamily="2" charset="-122"/>
                <a:sym typeface="+mn-ea"/>
              </a:rPr>
              <a:t>50</a:t>
            </a:r>
            <a:r>
              <a:rPr lang="zh-CN" altLang="en-US" sz="1800" b="1" strike="noStrike" noProof="1">
                <a:solidFill>
                  <a:schemeClr val="tx1"/>
                </a:solidFill>
                <a:latin typeface="宋体" panose="02010600030101010101" pitchFamily="2" charset="-122"/>
                <a:ea typeface="宋体" panose="02010600030101010101" pitchFamily="2" charset="-122"/>
                <a:sym typeface="+mn-ea"/>
              </a:rPr>
              <a:t>万亩中药材基地项目</a:t>
            </a:r>
            <a:r>
              <a:rPr lang="zh-CN" altLang="en-US" sz="1800" strike="noStrike" noProof="1">
                <a:solidFill>
                  <a:schemeClr val="tx1"/>
                </a:solidFill>
                <a:latin typeface="宋体" panose="02010600030101010101" pitchFamily="2" charset="-122"/>
                <a:ea typeface="宋体" panose="02010600030101010101" pitchFamily="2" charset="-122"/>
                <a:sym typeface="+mn-ea"/>
              </a:rPr>
              <a:t>启动，也标志着</a:t>
            </a:r>
            <a:r>
              <a:rPr lang="zh-CN" altLang="en-US" sz="1800" b="1" strike="noStrike" noProof="1">
                <a:solidFill>
                  <a:schemeClr val="tx1"/>
                </a:solidFill>
                <a:latin typeface="宋体" panose="02010600030101010101" pitchFamily="2" charset="-122"/>
                <a:ea typeface="宋体" panose="02010600030101010101" pitchFamily="2" charset="-122"/>
                <a:sym typeface="+mn-ea"/>
              </a:rPr>
              <a:t>振东产业扶贫精准化</a:t>
            </a:r>
            <a:r>
              <a:rPr lang="zh-CN" altLang="en-US" sz="1800" strike="noStrike" noProof="1">
                <a:solidFill>
                  <a:schemeClr val="tx1"/>
                </a:solidFill>
                <a:latin typeface="宋体" panose="02010600030101010101" pitchFamily="2" charset="-122"/>
                <a:ea typeface="宋体" panose="02010600030101010101" pitchFamily="2" charset="-122"/>
                <a:sym typeface="+mn-ea"/>
              </a:rPr>
              <a:t>的开始</a:t>
            </a: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417798" name="原创设计师QQ598969553             _3"/>
          <p:cNvSpPr/>
          <p:nvPr/>
        </p:nvSpPr>
        <p:spPr>
          <a:xfrm>
            <a:off x="669290" y="810895"/>
            <a:ext cx="3820160"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2013.5 </a:t>
            </a:r>
            <a:r>
              <a:rPr lang="zh-CN" altLang="en-US" sz="2000" b="1" dirty="0">
                <a:solidFill>
                  <a:schemeClr val="tx1"/>
                </a:solidFill>
                <a:latin typeface="宋体" panose="02010600030101010101" pitchFamily="2" charset="-122"/>
                <a:ea typeface="宋体" panose="02010600030101010101" pitchFamily="2" charset="-122"/>
              </a:rPr>
              <a:t>中药材基地建设项目启动</a:t>
            </a:r>
          </a:p>
        </p:txBody>
      </p:sp>
      <p:pic>
        <p:nvPicPr>
          <p:cNvPr id="417799" name="图片 2"/>
          <p:cNvPicPr>
            <a:picLocks noChangeAspect="1"/>
          </p:cNvPicPr>
          <p:nvPr/>
        </p:nvPicPr>
        <p:blipFill>
          <a:blip r:embed="rId3" cstate="print"/>
          <a:srcRect t="4248"/>
          <a:stretch>
            <a:fillRect/>
          </a:stretch>
        </p:blipFill>
        <p:spPr>
          <a:xfrm>
            <a:off x="723265" y="1631315"/>
            <a:ext cx="3712210" cy="2258060"/>
          </a:xfrm>
          <a:prstGeom prst="rect">
            <a:avLst/>
          </a:prstGeom>
          <a:noFill/>
          <a:ln w="9525">
            <a:noFill/>
          </a:ln>
        </p:spPr>
      </p:pic>
      <p:grpSp>
        <p:nvGrpSpPr>
          <p:cNvPr id="2" name="组合 1"/>
          <p:cNvGrpSpPr/>
          <p:nvPr/>
        </p:nvGrpSpPr>
        <p:grpSpPr>
          <a:xfrm>
            <a:off x="5080" y="665480"/>
            <a:ext cx="448945" cy="642620"/>
            <a:chOff x="-272" y="1048"/>
            <a:chExt cx="707" cy="1012"/>
          </a:xfrm>
        </p:grpSpPr>
        <p:sp>
          <p:nvSpPr>
            <p:cNvPr id="415747"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15748"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sp>
        <p:nvSpPr>
          <p:cNvPr id="3" name="文本框 2"/>
          <p:cNvSpPr txBox="1"/>
          <p:nvPr/>
        </p:nvSpPr>
        <p:spPr>
          <a:xfrm>
            <a:off x="789940" y="4031615"/>
            <a:ext cx="369951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振东平顺</a:t>
            </a:r>
            <a:r>
              <a:rPr lang="en-US" alt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50</a:t>
            </a: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万亩中药材种植基地项目启动会</a:t>
            </a:r>
          </a:p>
        </p:txBody>
      </p:sp>
    </p:spTree>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原创设计师QQ598969553             _8"/>
          <p:cNvSpPr/>
          <p:nvPr/>
        </p:nvSpPr>
        <p:spPr>
          <a:xfrm>
            <a:off x="4553585" y="1308100"/>
            <a:ext cx="3919220" cy="2566670"/>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44145" tIns="612140" rIns="215900" bIns="0" anchor="ctr"/>
          <a:lstStyle/>
          <a:p>
            <a:pPr algn="just" fontAlgn="base">
              <a:lnSpc>
                <a:spcPct val="150000"/>
              </a:lnSpc>
              <a:spcBef>
                <a:spcPts val="2400"/>
              </a:spcBef>
              <a:spcAft>
                <a:spcPts val="1200"/>
              </a:spcAft>
              <a:buClr>
                <a:schemeClr val="tx1"/>
              </a:buClr>
            </a:pPr>
            <a:r>
              <a:rPr lang="zh-CN" altLang="en-US" sz="1800" strike="noStrike" noProof="1">
                <a:solidFill>
                  <a:schemeClr val="tx1"/>
                </a:solidFill>
                <a:latin typeface="宋体" panose="02010600030101010101" pitchFamily="2" charset="-122"/>
                <a:ea typeface="宋体" panose="02010600030101010101" pitchFamily="2" charset="-122"/>
                <a:sym typeface="宋体" panose="02010600030101010101" pitchFamily="2" charset="-122"/>
              </a:rPr>
              <a:t>为吸引人才、造福员工，投资建设的专家公寓和第二批职工公寓完工。</a:t>
            </a:r>
          </a:p>
        </p:txBody>
      </p:sp>
      <p:sp>
        <p:nvSpPr>
          <p:cNvPr id="419850" name="原创设计师QQ598969553             _3"/>
          <p:cNvSpPr/>
          <p:nvPr/>
        </p:nvSpPr>
        <p:spPr>
          <a:xfrm>
            <a:off x="735330" y="810895"/>
            <a:ext cx="3709035" cy="353695"/>
          </a:xfrm>
          <a:prstGeom prst="rect">
            <a:avLst/>
          </a:prstGeom>
          <a:noFill/>
          <a:ln w="9525">
            <a:noFill/>
          </a:ln>
        </p:spPr>
        <p:txBody>
          <a:bodyPr wrap="square" lIns="0" tIns="0" rIns="0" bIns="0" anchor="t">
            <a:spAutoFit/>
          </a:bodyPr>
          <a:lstStyle/>
          <a:p>
            <a:pPr algn="just"/>
            <a:r>
              <a:rPr lang="en-US" altLang="zh-CN" sz="2000" b="1" dirty="0">
                <a:solidFill>
                  <a:schemeClr val="tx1"/>
                </a:solidFill>
                <a:latin typeface="宋体" panose="02010600030101010101" pitchFamily="2" charset="-122"/>
                <a:ea typeface="宋体" panose="02010600030101010101" pitchFamily="2" charset="-122"/>
              </a:rPr>
              <a:t>2013.7 </a:t>
            </a:r>
            <a:r>
              <a:rPr lang="zh-CN" altLang="en-US" sz="2000" b="1" dirty="0">
                <a:solidFill>
                  <a:schemeClr val="tx1"/>
                </a:solidFill>
                <a:latin typeface="宋体" panose="02010600030101010101" pitchFamily="2" charset="-122"/>
                <a:ea typeface="宋体" panose="02010600030101010101" pitchFamily="2" charset="-122"/>
              </a:rPr>
              <a:t>第二批员工公寓建成</a:t>
            </a:r>
          </a:p>
        </p:txBody>
      </p:sp>
      <p:grpSp>
        <p:nvGrpSpPr>
          <p:cNvPr id="2" name="组合 1"/>
          <p:cNvGrpSpPr/>
          <p:nvPr/>
        </p:nvGrpSpPr>
        <p:grpSpPr>
          <a:xfrm>
            <a:off x="5080" y="665480"/>
            <a:ext cx="448945" cy="642620"/>
            <a:chOff x="-272" y="1048"/>
            <a:chExt cx="707" cy="1012"/>
          </a:xfrm>
        </p:grpSpPr>
        <p:sp>
          <p:nvSpPr>
            <p:cNvPr id="415747" name="原创设计师QQ598969553             _1"/>
            <p:cNvSpPr/>
            <p:nvPr/>
          </p:nvSpPr>
          <p:spPr>
            <a:xfrm>
              <a:off x="-272" y="1048"/>
              <a:ext cx="507" cy="1012"/>
            </a:xfrm>
            <a:custGeom>
              <a:avLst/>
              <a:gdLst/>
              <a:ahLst/>
              <a:cxnLst>
                <a:cxn ang="0">
                  <a:pos x="0" y="0"/>
                </a:cxn>
                <a:cxn ang="0">
                  <a:pos x="286" y="287"/>
                </a:cxn>
                <a:cxn ang="0">
                  <a:pos x="0" y="571"/>
                </a:cxn>
                <a:cxn ang="0">
                  <a:pos x="0" y="0"/>
                </a:cxn>
              </a:cxnLst>
              <a:rect l="0" t="0" r="0" b="0"/>
              <a:pathLst>
                <a:path w="286" h="571">
                  <a:moveTo>
                    <a:pt x="0" y="0"/>
                  </a:moveTo>
                  <a:lnTo>
                    <a:pt x="286" y="287"/>
                  </a:lnTo>
                  <a:lnTo>
                    <a:pt x="0" y="571"/>
                  </a:lnTo>
                  <a:lnTo>
                    <a:pt x="0" y="0"/>
                  </a:lnTo>
                  <a:close/>
                </a:path>
              </a:pathLst>
            </a:custGeom>
            <a:solidFill>
              <a:srgbClr val="404040"/>
            </a:solidFill>
            <a:ln w="6350">
              <a:noFill/>
            </a:ln>
          </p:spPr>
          <p:txBody>
            <a:bodyPr/>
            <a:lstStyle/>
            <a:p>
              <a:endParaRPr lang="zh-CN" altLang="en-US"/>
            </a:p>
          </p:txBody>
        </p:sp>
        <p:sp>
          <p:nvSpPr>
            <p:cNvPr id="415748" name="原创设计师QQ598969553             _2"/>
            <p:cNvSpPr/>
            <p:nvPr/>
          </p:nvSpPr>
          <p:spPr>
            <a:xfrm>
              <a:off x="95" y="1215"/>
              <a:ext cx="340" cy="680"/>
            </a:xfrm>
            <a:custGeom>
              <a:avLst/>
              <a:gdLst/>
              <a:ahLst/>
              <a:cxnLst>
                <a:cxn ang="0">
                  <a:pos x="0" y="0"/>
                </a:cxn>
                <a:cxn ang="0">
                  <a:pos x="278" y="278"/>
                </a:cxn>
                <a:cxn ang="0">
                  <a:pos x="0" y="557"/>
                </a:cxn>
                <a:cxn ang="0">
                  <a:pos x="0" y="0"/>
                </a:cxn>
              </a:cxnLst>
              <a:rect l="0" t="0" r="0" b="0"/>
              <a:pathLst>
                <a:path w="278" h="557">
                  <a:moveTo>
                    <a:pt x="0" y="0"/>
                  </a:moveTo>
                  <a:lnTo>
                    <a:pt x="278" y="278"/>
                  </a:lnTo>
                  <a:lnTo>
                    <a:pt x="0" y="557"/>
                  </a:lnTo>
                  <a:lnTo>
                    <a:pt x="0" y="0"/>
                  </a:lnTo>
                  <a:close/>
                </a:path>
              </a:pathLst>
            </a:custGeom>
            <a:solidFill>
              <a:schemeClr val="accent1"/>
            </a:solidFill>
            <a:ln w="9525">
              <a:noFill/>
            </a:ln>
          </p:spPr>
          <p:txBody>
            <a:bodyPr/>
            <a:lstStyle/>
            <a:p>
              <a:endParaRPr lang="zh-CN" altLang="en-US"/>
            </a:p>
          </p:txBody>
        </p:sp>
      </p:grpSp>
      <p:pic>
        <p:nvPicPr>
          <p:cNvPr id="3" name="图片 2"/>
          <p:cNvPicPr>
            <a:picLocks noChangeAspect="1"/>
          </p:cNvPicPr>
          <p:nvPr/>
        </p:nvPicPr>
        <p:blipFill>
          <a:blip r:embed="rId3"/>
          <a:srcRect t="6452"/>
          <a:stretch>
            <a:fillRect/>
          </a:stretch>
        </p:blipFill>
        <p:spPr>
          <a:xfrm>
            <a:off x="1266825" y="1393825"/>
            <a:ext cx="2474595" cy="3001645"/>
          </a:xfrm>
          <a:prstGeom prst="rect">
            <a:avLst/>
          </a:prstGeom>
        </p:spPr>
      </p:pic>
      <p:sp>
        <p:nvSpPr>
          <p:cNvPr id="4" name="文本框 3"/>
          <p:cNvSpPr txBox="1"/>
          <p:nvPr/>
        </p:nvSpPr>
        <p:spPr>
          <a:xfrm>
            <a:off x="1506855" y="4395470"/>
            <a:ext cx="2165350" cy="414020"/>
          </a:xfrm>
          <a:prstGeom prst="rect">
            <a:avLst/>
          </a:prstGeom>
          <a:noFill/>
        </p:spPr>
        <p:txBody>
          <a:bodyPr wrap="square" rtlCol="0">
            <a:spAutoFit/>
          </a:bodyPr>
          <a:lstStyle/>
          <a:p>
            <a:pPr marL="0" marR="0" lvl="0" indent="0" algn="just" defTabSz="914400" rtl="0" eaLnBrk="1" fontAlgn="base" latinLnBrk="0" hangingPunct="1">
              <a:lnSpc>
                <a:spcPct val="150000"/>
              </a:lnSpc>
              <a:spcBef>
                <a:spcPts val="2400"/>
              </a:spcBef>
              <a:spcAft>
                <a:spcPts val="1200"/>
              </a:spcAft>
              <a:buClr>
                <a:schemeClr val="tx1"/>
              </a:buClr>
              <a:buSzTx/>
              <a:buFont typeface="Arial" panose="020B0604020202090204" pitchFamily="34" charset="0"/>
              <a:buNone/>
              <a:defRPr/>
            </a:pPr>
            <a:r>
              <a:rPr lang="zh-CN" altLang="en-US"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振东</a:t>
            </a:r>
            <a:r>
              <a:rPr lang="zh-CN" sz="1400">
                <a:ln>
                  <a:noFill/>
                </a:ln>
                <a:solidFill>
                  <a:schemeClr val="tx1"/>
                </a:solidFill>
                <a:effectLst/>
                <a:uLnTx/>
                <a:uFillTx/>
                <a:latin typeface="黑体" panose="02010609060101010101" pitchFamily="49" charset="-122"/>
                <a:ea typeface="黑体" panose="02010609060101010101" pitchFamily="49" charset="-122"/>
                <a:sym typeface="宋体" panose="02010600030101010101" pitchFamily="2" charset="-122"/>
              </a:rPr>
              <a:t>二期员工公寓实景</a:t>
            </a:r>
          </a:p>
        </p:txBody>
      </p:sp>
    </p:spTree>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演示文稿1">
  <a:themeElements>
    <a:clrScheme name="3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3_演示文稿1">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3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3_演示文稿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3_演示文稿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3_演示文稿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3_演示文稿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演示文稿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3_演示文稿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3_演示文稿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3_演示文稿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演示文稿1">
  <a:themeElements>
    <a:clrScheme name="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演示文稿1">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演示文稿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演示文稿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演示文稿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演示文稿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演示文稿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演示文稿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演示文稿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演示文稿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演示文稿1">
  <a:themeElements>
    <a:clrScheme name="6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6_演示文稿1">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6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6_演示文稿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6_演示文稿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6_演示文稿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6_演示文稿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6_演示文稿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6_演示文稿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6_演示文稿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6_演示文稿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新）2016民主生活会-李志华">
  <a:themeElements>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2016民主生活会-李志华">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spDef>
    <a:ln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lnDef>
  </a:objectDefaults>
  <a:extraClrSchemeLst>
    <a:extraClrScheme>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2016民主生活会-李志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2016民主生活会-李志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2016民主生活会-李志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2016民主生活会-李志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2016民主生活会-李志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2016民主生活会-李志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2016民主生活会-李志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2016民主生活会-李志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2016民主生活会-李志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2016民主生活会-李志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2016民主生活会-李志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新）2016民主生活会-李志华">
  <a:themeElements>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2016民主生活会-李志华">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spDef>
    <a:ln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lnDef>
  </a:objectDefaults>
  <a:extraClrSchemeLst>
    <a:extraClrScheme>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2016民主生活会-李志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2016民主生活会-李志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2016民主生活会-李志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2016民主生活会-李志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2016民主生活会-李志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2016民主生活会-李志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2016民主生活会-李志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2016民主生活会-李志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2016民主生活会-李志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2016民主生活会-李志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2016民主生活会-李志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隶书"/>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BFBFBF"/>
            </a:gs>
            <a:gs pos="53000">
              <a:srgbClr val="BFBFBF"/>
            </a:gs>
            <a:gs pos="100000">
              <a:srgbClr val="FFFFFF"/>
            </a:gs>
          </a:gsLst>
          <a:lin ang="5400000"/>
        </a:grad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6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gradFill rotWithShape="0">
          <a:gsLst>
            <a:gs pos="0">
              <a:srgbClr val="BFBFBF"/>
            </a:gs>
            <a:gs pos="53000">
              <a:srgbClr val="BFBFBF"/>
            </a:gs>
            <a:gs pos="100000">
              <a:srgbClr val="FFFFFF"/>
            </a:gs>
          </a:gsLst>
          <a:lin ang="5400000"/>
        </a:grad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6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新）2016民主生活会-李志华">
  <a:themeElements>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2016民主生活会-李志华">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spDef>
    <a:lnDef>
      <a:spPr bwMode="auto">
        <a:xfrm>
          <a:off x="0" y="0"/>
          <a:ext cx="1" cy="1"/>
        </a:xfrm>
        <a:custGeom>
          <a:avLst/>
          <a:gdLst/>
          <a:ahLst/>
          <a:cxnLst/>
          <a:rect l="0" t="0" r="0" b="0"/>
          <a:pathLst/>
        </a:custGeom>
        <a:solidFill>
          <a:srgbClr val="366B7E"/>
        </a:solidFill>
        <a:ln w="12700" cap="flat" cmpd="sng" algn="ctr">
          <a:solidFill>
            <a:schemeClr val="accent2"/>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1" lang="zh-CN" altLang="en-US"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defRPr>
        </a:defPPr>
      </a:lstStyle>
    </a:lnDef>
  </a:objectDefaults>
  <a:extraClrSchemeLst>
    <a:extraClrScheme>
      <a:clrScheme name="1_（新）2016民主生活会-李志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2016民主生活会-李志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2016民主生活会-李志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2016民主生活会-李志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2016民主生活会-李志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2016民主生活会-李志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2016民主生活会-李志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2016民主生活会-李志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2016民主生活会-李志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2016民主生活会-李志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2016民主生活会-李志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2016民主生活会-李志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演示文稿1">
  <a:themeElements>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fontScheme name="">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DFDFE9"/>
        </a:dk2>
        <a:lt2>
          <a:srgbClr val="3E3E5C"/>
        </a:lt2>
        <a:accent1>
          <a:srgbClr val="CC66FF"/>
        </a:accent1>
        <a:accent2>
          <a:srgbClr val="679ACD"/>
        </a:accent2>
        <a:accent3>
          <a:srgbClr val="B9B9CA"/>
        </a:accent3>
        <a:accent4>
          <a:srgbClr val="DCDCDC"/>
        </a:accent4>
        <a:accent5>
          <a:srgbClr val="E2B9FF"/>
        </a:accent5>
        <a:accent6>
          <a:srgbClr val="5C8AB8"/>
        </a:accent6>
        <a:hlink>
          <a:srgbClr val="CCE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FFFFFF"/>
        </a:dk1>
        <a:lt1>
          <a:srgbClr val="4A9400"/>
        </a:lt1>
        <a:dk2>
          <a:srgbClr val="BAE8BA"/>
        </a:dk2>
        <a:lt2>
          <a:srgbClr val="2A5400"/>
        </a:lt2>
        <a:accent1>
          <a:srgbClr val="33CC33"/>
        </a:accent1>
        <a:accent2>
          <a:srgbClr val="99CC00"/>
        </a:accent2>
        <a:accent3>
          <a:srgbClr val="B2C8AA"/>
        </a:accent3>
        <a:accent4>
          <a:srgbClr val="DCDCDC"/>
        </a:accent4>
        <a:accent5>
          <a:srgbClr val="ADE2AD"/>
        </a:accent5>
        <a:accent6>
          <a:srgbClr val="89B700"/>
        </a:accent6>
        <a:hlink>
          <a:srgbClr val="99FF33"/>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1596D"/>
        </a:lt1>
        <a:dk2>
          <a:srgbClr val="DDDDDD"/>
        </a:dk2>
        <a:lt2>
          <a:srgbClr val="000000"/>
        </a:lt2>
        <a:accent1>
          <a:srgbClr val="787E8A"/>
        </a:accent1>
        <a:accent2>
          <a:srgbClr val="339966"/>
        </a:accent2>
        <a:accent3>
          <a:srgbClr val="B3B5BB"/>
        </a:accent3>
        <a:accent4>
          <a:srgbClr val="DCDCDC"/>
        </a:accent4>
        <a:accent5>
          <a:srgbClr val="BEC0C4"/>
        </a:accent5>
        <a:accent6>
          <a:srgbClr val="2D895B"/>
        </a:accent6>
        <a:hlink>
          <a:srgbClr val="00FFFF"/>
        </a:hlink>
        <a:folHlink>
          <a:srgbClr val="74B6D0"/>
        </a:folHlink>
      </a:clrScheme>
      <a:clrMap bg1="lt1" tx1="dk1" bg2="lt2" tx2="dk2" accent1="accent1" accent2="accent2" accent3="accent3" accent4="accent4" accent5="accent5" accent6="accent6" hlink="hlink" folHlink="folHlink"/>
    </a:extraClrScheme>
    <a:extraClrScheme>
      <a:clrScheme name="">
        <a:dk1>
          <a:srgbClr val="FFFFFF"/>
        </a:dk1>
        <a:lt1>
          <a:srgbClr val="8C0000"/>
        </a:lt1>
        <a:dk2>
          <a:srgbClr val="DFD293"/>
        </a:dk2>
        <a:lt2>
          <a:srgbClr val="5C1F00"/>
        </a:lt2>
        <a:accent1>
          <a:srgbClr val="FF6845"/>
        </a:accent1>
        <a:accent2>
          <a:srgbClr val="BE7960"/>
        </a:accent2>
        <a:accent3>
          <a:srgbClr val="C5AAAA"/>
        </a:accent3>
        <a:accent4>
          <a:srgbClr val="DCDCDC"/>
        </a:accent4>
        <a:accent5>
          <a:srgbClr val="FFB9B1"/>
        </a:accent5>
        <a:accent6>
          <a:srgbClr val="AA6C5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7F3F3"/>
        </a:dk1>
        <a:lt1>
          <a:srgbClr val="8A6362"/>
        </a:lt1>
        <a:dk2>
          <a:srgbClr val="D8C1BA"/>
        </a:dk2>
        <a:lt2>
          <a:srgbClr val="5E4444"/>
        </a:lt2>
        <a:accent1>
          <a:srgbClr val="CC6600"/>
        </a:accent1>
        <a:accent2>
          <a:srgbClr val="C16059"/>
        </a:accent2>
        <a:accent3>
          <a:srgbClr val="C4B8B8"/>
        </a:accent3>
        <a:accent4>
          <a:srgbClr val="D5D1D1"/>
        </a:accent4>
        <a:accent5>
          <a:srgbClr val="E2B9AA"/>
        </a:accent5>
        <a:accent6>
          <a:srgbClr val="AD554F"/>
        </a:accent6>
        <a:hlink>
          <a:srgbClr val="FFCC00"/>
        </a:hlink>
        <a:folHlink>
          <a:srgbClr val="CBB557"/>
        </a:folHlink>
      </a:clrScheme>
      <a:clrMap bg1="lt1" tx1="dk1" bg2="lt2" tx2="dk2" accent1="accent1" accent2="accent2" accent3="accent3" accent4="accent4" accent5="accent5" accent6="accent6" hlink="hlink" folHlink="folHlink"/>
    </a:extraClrScheme>
    <a:extraClrScheme>
      <a:clrScheme name="">
        <a:dk1>
          <a:srgbClr val="FFFFFF"/>
        </a:dk1>
        <a:lt1>
          <a:srgbClr val="BFA673"/>
        </a:lt1>
        <a:dk2>
          <a:srgbClr val="E6E3AA"/>
        </a:dk2>
        <a:lt2>
          <a:srgbClr val="7F6737"/>
        </a:lt2>
        <a:accent1>
          <a:srgbClr val="FFCC00"/>
        </a:accent1>
        <a:accent2>
          <a:srgbClr val="808000"/>
        </a:accent2>
        <a:accent3>
          <a:srgbClr val="DBD0BD"/>
        </a:accent3>
        <a:accent4>
          <a:srgbClr val="DCDCDC"/>
        </a:accent4>
        <a:accent5>
          <a:srgbClr val="FFE2AA"/>
        </a:accent5>
        <a:accent6>
          <a:srgbClr val="727200"/>
        </a:accent6>
        <a:hlink>
          <a:srgbClr val="784700"/>
        </a:hlink>
        <a:folHlink>
          <a:srgbClr val="9A7200"/>
        </a:folHlink>
      </a:clrScheme>
      <a:clrMap bg1="lt1" tx1="dk1" bg2="lt2" tx2="dk2" accent1="accent1" accent2="accent2" accent3="accent3" accent4="accent4" accent5="accent5" accent6="accent6" hlink="hlink" folHlink="folHlink"/>
    </a:extraClrScheme>
    <a:extraClrScheme>
      <a:clrScheme name="">
        <a:dk1>
          <a:srgbClr val="4B2500"/>
        </a:dk1>
        <a:lt1>
          <a:srgbClr val="F9F0D3"/>
        </a:lt1>
        <a:dk2>
          <a:srgbClr val="A69564"/>
        </a:dk2>
        <a:lt2>
          <a:srgbClr val="EFDEAF"/>
        </a:lt2>
        <a:accent1>
          <a:srgbClr val="FFFFE3"/>
        </a:accent1>
        <a:accent2>
          <a:srgbClr val="BFBFA7"/>
        </a:accent2>
        <a:accent3>
          <a:srgbClr val="FBF6E5"/>
        </a:accent3>
        <a:accent4>
          <a:srgbClr val="3F1E00"/>
        </a:accent4>
        <a:accent5>
          <a:srgbClr val="FFFFEE"/>
        </a:accent5>
        <a:accent6>
          <a:srgbClr val="ABAB95"/>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9"/>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演示文稿1">
  <a:themeElements>
    <a:clrScheme name="8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8_演示文稿1">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8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8_演示文稿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8_演示文稿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8_演示文稿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8_演示文稿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8_演示文稿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8_演示文稿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8_演示文稿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8_演示文稿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夏祥">
  <a:themeElements>
    <a:clrScheme name="1_夏祥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夏祥">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1_夏祥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夏祥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夏祥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夏祥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夏祥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夏祥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夏祥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自定义设计方案">
  <a:themeElements>
    <a:clrScheme name="5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5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WidescreenPresentation">
  <a:themeElements>
    <a:clrScheme name="5_WidescreenPresentation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5_WidescreenPresentation">
      <a:majorFont>
        <a:latin typeface="Tw Cen MT"/>
        <a:ea typeface="华文仿宋"/>
        <a:cs typeface=""/>
      </a:majorFont>
      <a:minorFont>
        <a:latin typeface="Tw Cen MT"/>
        <a:ea typeface="华文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5_WidescreenPresentation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演示文稿1">
  <a:themeElements>
    <a:clrScheme name="5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5_演示文稿1">
      <a:majorFont>
        <a:latin typeface="Garamond"/>
        <a:ea typeface="隶书"/>
        <a:cs typeface=""/>
      </a:majorFont>
      <a:minorFont>
        <a:latin typeface="Garamond"/>
        <a:ea typeface="新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15000"/>
          </a:lnSpc>
          <a:spcBef>
            <a:spcPct val="0"/>
          </a:spcBef>
          <a:spcAft>
            <a:spcPct val="0"/>
          </a:spcAft>
          <a:buClrTx/>
          <a:buSzTx/>
          <a:buFontTx/>
          <a:buNone/>
          <a:defRPr kumimoji="0" lang="zh-CN" altLang="zh-CN" sz="6200" b="0" i="0" u="none" strike="noStrike" cap="none" normalizeH="0" baseline="0" smtClean="0">
            <a:ln>
              <a:noFill/>
            </a:ln>
            <a:solidFill>
              <a:srgbClr val="FFFF00"/>
            </a:solidFill>
            <a:effectLst/>
            <a:latin typeface="新宋体" panose="02010609030101010101" pitchFamily="49" charset="-122"/>
            <a:ea typeface="新宋体" panose="02010609030101010101" pitchFamily="49" charset="-122"/>
          </a:defRPr>
        </a:defPPr>
      </a:lstStyle>
    </a:lnDef>
  </a:objectDefaults>
  <a:extraClrSchemeLst>
    <a:extraClrScheme>
      <a:clrScheme name="5_演示文稿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5_演示文稿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5_演示文稿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5_演示文稿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5_演示文稿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5_演示文稿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5_演示文稿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5_演示文稿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5_演示文稿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宽屏演示文稿</Template>
  <TotalTime>17</TotalTime>
  <Words>10705</Words>
  <Application>Microsoft Office PowerPoint</Application>
  <PresentationFormat>全屏显示(16:9)</PresentationFormat>
  <Paragraphs>608</Paragraphs>
  <Slides>129</Slides>
  <Notes>118</Notes>
  <HiddenSlides>0</HiddenSlides>
  <MMClips>0</MMClips>
  <ScaleCrop>false</ScaleCrop>
  <HeadingPairs>
    <vt:vector size="4" baseType="variant">
      <vt:variant>
        <vt:lpstr>主题</vt:lpstr>
      </vt:variant>
      <vt:variant>
        <vt:i4>20</vt:i4>
      </vt:variant>
      <vt:variant>
        <vt:lpstr>幻灯片标题</vt:lpstr>
      </vt:variant>
      <vt:variant>
        <vt:i4>129</vt:i4>
      </vt:variant>
    </vt:vector>
  </HeadingPairs>
  <TitlesOfParts>
    <vt:vector size="149" baseType="lpstr">
      <vt:lpstr>2_自定义设计方案</vt:lpstr>
      <vt:lpstr>自定义设计方案</vt:lpstr>
      <vt:lpstr>8_演示文稿1</vt:lpstr>
      <vt:lpstr>1_夏祥</vt:lpstr>
      <vt:lpstr>3_自定义设计方案</vt:lpstr>
      <vt:lpstr>4_自定义设计方案</vt:lpstr>
      <vt:lpstr>5_自定义设计方案</vt:lpstr>
      <vt:lpstr>5_WidescreenPresentation</vt:lpstr>
      <vt:lpstr>5_演示文稿1</vt:lpstr>
      <vt:lpstr>3_演示文稿1</vt:lpstr>
      <vt:lpstr>演示文稿1</vt:lpstr>
      <vt:lpstr>6_演示文稿1</vt:lpstr>
      <vt:lpstr>1_（新）2016民主生活会-李志华</vt:lpstr>
      <vt:lpstr>2_（新）2016民主生活会-李志华</vt:lpstr>
      <vt:lpstr>Office 主题</vt:lpstr>
      <vt:lpstr>3_Office 主题</vt:lpstr>
      <vt:lpstr>1_默认设计模板</vt:lpstr>
      <vt:lpstr>3_（新）2016民主生活会-李志华</vt:lpstr>
      <vt:lpstr>1_演示文稿1</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lucky</dc:creator>
  <cp:lastModifiedBy>xb21cn</cp:lastModifiedBy>
  <cp:revision>263</cp:revision>
  <dcterms:created xsi:type="dcterms:W3CDTF">2022-03-17T09:07:40Z</dcterms:created>
  <dcterms:modified xsi:type="dcterms:W3CDTF">2023-05-11T08:36:54Z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r8>2052</vt:r8>
  </property>
  <property fmtid="{D5CDD505-2E9C-101B-9397-08002B2CF9AE}" pid="3" name="_Version">
    <vt:lpwstr>12.0.4518</vt:lpwstr>
  </property>
  <property fmtid="{D5CDD505-2E9C-101B-9397-08002B2CF9AE}" pid="4" name="KSOProductBuildVer">
    <vt:lpwstr>2052-4.0.0.6524</vt:lpwstr>
  </property>
</Properties>
</file>